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0160000" cy="7620000"/>
  <p:notesSz cx="6858000" cy="9144000"/>
  <p:embeddedFontLst>
    <p:embeddedFont>
      <p:font typeface="Calibri" pitchFamily="34" charset="0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CF17F-AEBB-4908-8959-07DC442A0E8B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5CA59-6D6D-47A6-A18F-3B2FB1D535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CF17F-AEBB-4908-8959-07DC442A0E8B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5CA59-6D6D-47A6-A18F-3B2FB1D535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CF17F-AEBB-4908-8959-07DC442A0E8B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5CA59-6D6D-47A6-A18F-3B2FB1D535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CF17F-AEBB-4908-8959-07DC442A0E8B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5CA59-6D6D-47A6-A18F-3B2FB1D535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CF17F-AEBB-4908-8959-07DC442A0E8B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5CA59-6D6D-47A6-A18F-3B2FB1D535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CF17F-AEBB-4908-8959-07DC442A0E8B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5CA59-6D6D-47A6-A18F-3B2FB1D535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CF17F-AEBB-4908-8959-07DC442A0E8B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5CA59-6D6D-47A6-A18F-3B2FB1D535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CF17F-AEBB-4908-8959-07DC442A0E8B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5CA59-6D6D-47A6-A18F-3B2FB1D535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CF17F-AEBB-4908-8959-07DC442A0E8B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5CA59-6D6D-47A6-A18F-3B2FB1D535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CF17F-AEBB-4908-8959-07DC442A0E8B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5CA59-6D6D-47A6-A18F-3B2FB1D535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DCF17F-AEBB-4908-8959-07DC442A0E8B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5CA59-6D6D-47A6-A18F-3B2FB1D5359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DCF17F-AEBB-4908-8959-07DC442A0E8B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E5CA59-6D6D-47A6-A18F-3B2FB1D5359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/>
        </p:nvGrpSpPr>
        <p:grpSpPr>
          <a:xfrm>
            <a:off x="2614002" y="1240520"/>
            <a:ext cx="3980780" cy="2152189"/>
            <a:chOff x="2614002" y="1240520"/>
            <a:chExt cx="3980780" cy="2152189"/>
          </a:xfrm>
        </p:grpSpPr>
        <p:grpSp>
          <p:nvGrpSpPr>
            <p:cNvPr id="19" name="Group 18"/>
            <p:cNvGrpSpPr/>
            <p:nvPr/>
          </p:nvGrpSpPr>
          <p:grpSpPr>
            <a:xfrm>
              <a:off x="2665911" y="1240520"/>
              <a:ext cx="3928871" cy="1182172"/>
              <a:chOff x="2665911" y="1240520"/>
              <a:chExt cx="3928871" cy="1182172"/>
            </a:xfrm>
          </p:grpSpPr>
          <p:sp>
            <p:nvSpPr>
              <p:cNvPr id="2" name="Freeform 1"/>
              <p:cNvSpPr/>
              <p:nvPr/>
            </p:nvSpPr>
            <p:spPr>
              <a:xfrm>
                <a:off x="2665911" y="1240520"/>
                <a:ext cx="452643" cy="787796"/>
              </a:xfrm>
              <a:custGeom>
                <a:avLst/>
                <a:gdLst/>
                <a:ahLst/>
                <a:cxnLst/>
                <a:rect l="0" t="0" r="0" b="0"/>
                <a:pathLst>
                  <a:path w="452643" h="787796">
                    <a:moveTo>
                      <a:pt x="75643" y="0"/>
                    </a:moveTo>
                    <a:lnTo>
                      <a:pt x="51619" y="62280"/>
                    </a:lnTo>
                    <a:lnTo>
                      <a:pt x="39313" y="116330"/>
                    </a:lnTo>
                    <a:lnTo>
                      <a:pt x="20634" y="172067"/>
                    </a:lnTo>
                    <a:lnTo>
                      <a:pt x="3712" y="208520"/>
                    </a:lnTo>
                    <a:lnTo>
                      <a:pt x="783" y="211543"/>
                    </a:lnTo>
                    <a:lnTo>
                      <a:pt x="0" y="208879"/>
                    </a:lnTo>
                    <a:lnTo>
                      <a:pt x="7149" y="176571"/>
                    </a:lnTo>
                    <a:lnTo>
                      <a:pt x="29402" y="129158"/>
                    </a:lnTo>
                    <a:lnTo>
                      <a:pt x="70897" y="74070"/>
                    </a:lnTo>
                    <a:lnTo>
                      <a:pt x="104003" y="47813"/>
                    </a:lnTo>
                    <a:lnTo>
                      <a:pt x="159447" y="22269"/>
                    </a:lnTo>
                    <a:lnTo>
                      <a:pt x="170117" y="18356"/>
                    </a:lnTo>
                    <a:lnTo>
                      <a:pt x="207491" y="18437"/>
                    </a:lnTo>
                    <a:lnTo>
                      <a:pt x="228219" y="29251"/>
                    </a:lnTo>
                    <a:lnTo>
                      <a:pt x="267961" y="68712"/>
                    </a:lnTo>
                    <a:lnTo>
                      <a:pt x="287175" y="104457"/>
                    </a:lnTo>
                    <a:lnTo>
                      <a:pt x="294852" y="158457"/>
                    </a:lnTo>
                    <a:lnTo>
                      <a:pt x="293562" y="186239"/>
                    </a:lnTo>
                    <a:lnTo>
                      <a:pt x="273671" y="242202"/>
                    </a:lnTo>
                    <a:lnTo>
                      <a:pt x="240325" y="302776"/>
                    </a:lnTo>
                    <a:lnTo>
                      <a:pt x="205460" y="343133"/>
                    </a:lnTo>
                    <a:lnTo>
                      <a:pt x="178838" y="359162"/>
                    </a:lnTo>
                    <a:lnTo>
                      <a:pt x="174856" y="358764"/>
                    </a:lnTo>
                    <a:lnTo>
                      <a:pt x="174540" y="354989"/>
                    </a:lnTo>
                    <a:lnTo>
                      <a:pt x="176670" y="348964"/>
                    </a:lnTo>
                    <a:lnTo>
                      <a:pt x="188394" y="339148"/>
                    </a:lnTo>
                    <a:lnTo>
                      <a:pt x="206473" y="332057"/>
                    </a:lnTo>
                    <a:lnTo>
                      <a:pt x="241790" y="329234"/>
                    </a:lnTo>
                    <a:lnTo>
                      <a:pt x="296438" y="341259"/>
                    </a:lnTo>
                    <a:lnTo>
                      <a:pt x="359886" y="367141"/>
                    </a:lnTo>
                    <a:lnTo>
                      <a:pt x="400852" y="401894"/>
                    </a:lnTo>
                    <a:lnTo>
                      <a:pt x="440015" y="458553"/>
                    </a:lnTo>
                    <a:lnTo>
                      <a:pt x="450327" y="504625"/>
                    </a:lnTo>
                    <a:lnTo>
                      <a:pt x="452642" y="565359"/>
                    </a:lnTo>
                    <a:lnTo>
                      <a:pt x="443047" y="626229"/>
                    </a:lnTo>
                    <a:lnTo>
                      <a:pt x="429887" y="678330"/>
                    </a:lnTo>
                    <a:lnTo>
                      <a:pt x="407617" y="724107"/>
                    </a:lnTo>
                    <a:lnTo>
                      <a:pt x="386396" y="749294"/>
                    </a:lnTo>
                    <a:lnTo>
                      <a:pt x="358401" y="770404"/>
                    </a:lnTo>
                    <a:lnTo>
                      <a:pt x="338184" y="780309"/>
                    </a:lnTo>
                    <a:lnTo>
                      <a:pt x="279798" y="787795"/>
                    </a:lnTo>
                    <a:lnTo>
                      <a:pt x="229201" y="786752"/>
                    </a:lnTo>
                    <a:lnTo>
                      <a:pt x="165940" y="769743"/>
                    </a:lnTo>
                    <a:lnTo>
                      <a:pt x="113367" y="754772"/>
                    </a:lnTo>
                    <a:lnTo>
                      <a:pt x="50181" y="748478"/>
                    </a:lnTo>
                    <a:lnTo>
                      <a:pt x="23001" y="74752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Freeform 2"/>
              <p:cNvSpPr/>
              <p:nvPr/>
            </p:nvSpPr>
            <p:spPr>
              <a:xfrm>
                <a:off x="3320622" y="1924872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Freeform 3"/>
              <p:cNvSpPr/>
              <p:nvPr/>
            </p:nvSpPr>
            <p:spPr>
              <a:xfrm>
                <a:off x="3554341" y="1261577"/>
                <a:ext cx="291446" cy="732405"/>
              </a:xfrm>
              <a:custGeom>
                <a:avLst/>
                <a:gdLst/>
                <a:ahLst/>
                <a:cxnLst/>
                <a:rect l="0" t="0" r="0" b="0"/>
                <a:pathLst>
                  <a:path w="291446" h="732405">
                    <a:moveTo>
                      <a:pt x="219006" y="0"/>
                    </a:moveTo>
                    <a:lnTo>
                      <a:pt x="183089" y="59940"/>
                    </a:lnTo>
                    <a:lnTo>
                      <a:pt x="154297" y="106477"/>
                    </a:lnTo>
                    <a:lnTo>
                      <a:pt x="130272" y="160936"/>
                    </a:lnTo>
                    <a:lnTo>
                      <a:pt x="96302" y="221516"/>
                    </a:lnTo>
                    <a:lnTo>
                      <a:pt x="69732" y="279385"/>
                    </a:lnTo>
                    <a:lnTo>
                      <a:pt x="42432" y="339388"/>
                    </a:lnTo>
                    <a:lnTo>
                      <a:pt x="22792" y="399022"/>
                    </a:lnTo>
                    <a:lnTo>
                      <a:pt x="4968" y="452585"/>
                    </a:lnTo>
                    <a:lnTo>
                      <a:pt x="0" y="501037"/>
                    </a:lnTo>
                    <a:lnTo>
                      <a:pt x="4116" y="559847"/>
                    </a:lnTo>
                    <a:lnTo>
                      <a:pt x="12745" y="616136"/>
                    </a:lnTo>
                    <a:lnTo>
                      <a:pt x="33890" y="664270"/>
                    </a:lnTo>
                    <a:lnTo>
                      <a:pt x="62381" y="696989"/>
                    </a:lnTo>
                    <a:lnTo>
                      <a:pt x="93050" y="721502"/>
                    </a:lnTo>
                    <a:lnTo>
                      <a:pt x="117012" y="730109"/>
                    </a:lnTo>
                    <a:lnTo>
                      <a:pt x="129953" y="732404"/>
                    </a:lnTo>
                    <a:lnTo>
                      <a:pt x="153691" y="728715"/>
                    </a:lnTo>
                    <a:lnTo>
                      <a:pt x="203115" y="707283"/>
                    </a:lnTo>
                    <a:lnTo>
                      <a:pt x="256524" y="657596"/>
                    </a:lnTo>
                    <a:lnTo>
                      <a:pt x="278345" y="630021"/>
                    </a:lnTo>
                    <a:lnTo>
                      <a:pt x="286323" y="606782"/>
                    </a:lnTo>
                    <a:lnTo>
                      <a:pt x="291445" y="553736"/>
                    </a:lnTo>
                    <a:lnTo>
                      <a:pt x="285906" y="532324"/>
                    </a:lnTo>
                    <a:lnTo>
                      <a:pt x="263286" y="499514"/>
                    </a:lnTo>
                    <a:lnTo>
                      <a:pt x="237585" y="483226"/>
                    </a:lnTo>
                    <a:lnTo>
                      <a:pt x="214785" y="481099"/>
                    </a:lnTo>
                    <a:lnTo>
                      <a:pt x="156431" y="489265"/>
                    </a:lnTo>
                    <a:lnTo>
                      <a:pt x="117017" y="504366"/>
                    </a:lnTo>
                    <a:lnTo>
                      <a:pt x="56429" y="553257"/>
                    </a:lnTo>
                    <a:lnTo>
                      <a:pt x="29493" y="60012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Freeform 4"/>
              <p:cNvSpPr/>
              <p:nvPr/>
            </p:nvSpPr>
            <p:spPr>
              <a:xfrm>
                <a:off x="4226073" y="1693245"/>
                <a:ext cx="168457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10530">
                    <a:moveTo>
                      <a:pt x="168456" y="0"/>
                    </a:moveTo>
                    <a:lnTo>
                      <a:pt x="105978" y="0"/>
                    </a:lnTo>
                    <a:lnTo>
                      <a:pt x="49269" y="5589"/>
                    </a:lnTo>
                    <a:lnTo>
                      <a:pt x="0" y="1052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Freeform 5"/>
              <p:cNvSpPr/>
              <p:nvPr/>
            </p:nvSpPr>
            <p:spPr>
              <a:xfrm>
                <a:off x="4899897" y="1303691"/>
                <a:ext cx="94757" cy="726467"/>
              </a:xfrm>
              <a:custGeom>
                <a:avLst/>
                <a:gdLst/>
                <a:ahLst/>
                <a:cxnLst/>
                <a:rect l="0" t="0" r="0" b="0"/>
                <a:pathLst>
                  <a:path w="94757" h="726467">
                    <a:moveTo>
                      <a:pt x="94756" y="726466"/>
                    </a:moveTo>
                    <a:lnTo>
                      <a:pt x="86423" y="677535"/>
                    </a:lnTo>
                    <a:lnTo>
                      <a:pt x="79072" y="623994"/>
                    </a:lnTo>
                    <a:lnTo>
                      <a:pt x="74760" y="571217"/>
                    </a:lnTo>
                    <a:lnTo>
                      <a:pt x="70789" y="515732"/>
                    </a:lnTo>
                    <a:lnTo>
                      <a:pt x="64675" y="454123"/>
                    </a:lnTo>
                    <a:lnTo>
                      <a:pt x="58027" y="402966"/>
                    </a:lnTo>
                    <a:lnTo>
                      <a:pt x="48649" y="350764"/>
                    </a:lnTo>
                    <a:lnTo>
                      <a:pt x="44050" y="298252"/>
                    </a:lnTo>
                    <a:lnTo>
                      <a:pt x="34090" y="236512"/>
                    </a:lnTo>
                    <a:lnTo>
                      <a:pt x="20858" y="179256"/>
                    </a:lnTo>
                    <a:lnTo>
                      <a:pt x="12569" y="122886"/>
                    </a:lnTo>
                    <a:lnTo>
                      <a:pt x="3695" y="72757"/>
                    </a:lnTo>
                    <a:lnTo>
                      <a:pt x="729" y="21434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4699855" y="1329950"/>
                <a:ext cx="618055" cy="707377"/>
              </a:xfrm>
              <a:custGeom>
                <a:avLst/>
                <a:gdLst/>
                <a:ahLst/>
                <a:cxnLst/>
                <a:rect l="0" t="0" r="0" b="0"/>
                <a:pathLst>
                  <a:path w="618055" h="707377">
                    <a:moveTo>
                      <a:pt x="0" y="68497"/>
                    </a:moveTo>
                    <a:lnTo>
                      <a:pt x="11179" y="51730"/>
                    </a:lnTo>
                    <a:lnTo>
                      <a:pt x="29145" y="40378"/>
                    </a:lnTo>
                    <a:lnTo>
                      <a:pt x="78806" y="17969"/>
                    </a:lnTo>
                    <a:lnTo>
                      <a:pt x="139743" y="6654"/>
                    </a:lnTo>
                    <a:lnTo>
                      <a:pt x="179056" y="0"/>
                    </a:lnTo>
                    <a:lnTo>
                      <a:pt x="229049" y="4398"/>
                    </a:lnTo>
                    <a:lnTo>
                      <a:pt x="290005" y="13110"/>
                    </a:lnTo>
                    <a:lnTo>
                      <a:pt x="344414" y="26534"/>
                    </a:lnTo>
                    <a:lnTo>
                      <a:pt x="388957" y="46040"/>
                    </a:lnTo>
                    <a:lnTo>
                      <a:pt x="447192" y="88065"/>
                    </a:lnTo>
                    <a:lnTo>
                      <a:pt x="507961" y="142001"/>
                    </a:lnTo>
                    <a:lnTo>
                      <a:pt x="554113" y="196286"/>
                    </a:lnTo>
                    <a:lnTo>
                      <a:pt x="574095" y="238409"/>
                    </a:lnTo>
                    <a:lnTo>
                      <a:pt x="592913" y="298698"/>
                    </a:lnTo>
                    <a:lnTo>
                      <a:pt x="610628" y="355699"/>
                    </a:lnTo>
                    <a:lnTo>
                      <a:pt x="618054" y="401988"/>
                    </a:lnTo>
                    <a:lnTo>
                      <a:pt x="614975" y="463745"/>
                    </a:lnTo>
                    <a:lnTo>
                      <a:pt x="606344" y="515501"/>
                    </a:lnTo>
                    <a:lnTo>
                      <a:pt x="585200" y="569700"/>
                    </a:lnTo>
                    <a:lnTo>
                      <a:pt x="562297" y="606036"/>
                    </a:lnTo>
                    <a:lnTo>
                      <a:pt x="517956" y="645341"/>
                    </a:lnTo>
                    <a:lnTo>
                      <a:pt x="463525" y="676503"/>
                    </a:lnTo>
                    <a:lnTo>
                      <a:pt x="406722" y="695481"/>
                    </a:lnTo>
                    <a:lnTo>
                      <a:pt x="349922" y="707376"/>
                    </a:lnTo>
                    <a:lnTo>
                      <a:pt x="301773" y="706621"/>
                    </a:lnTo>
                    <a:lnTo>
                      <a:pt x="242883" y="695885"/>
                    </a:lnTo>
                    <a:lnTo>
                      <a:pt x="189826" y="682163"/>
                    </a:lnTo>
                    <a:lnTo>
                      <a:pt x="178985" y="67915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5415793" y="1924872"/>
                <a:ext cx="10529" cy="147400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47400">
                    <a:moveTo>
                      <a:pt x="0" y="0"/>
                    </a:moveTo>
                    <a:lnTo>
                      <a:pt x="3120" y="57264"/>
                    </a:lnTo>
                    <a:lnTo>
                      <a:pt x="9065" y="118156"/>
                    </a:lnTo>
                    <a:lnTo>
                      <a:pt x="10528" y="14739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5394736" y="1756416"/>
                <a:ext cx="10530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">
                    <a:moveTo>
                      <a:pt x="0" y="0"/>
                    </a:moveTo>
                    <a:lnTo>
                      <a:pt x="10529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5500021" y="1840644"/>
                <a:ext cx="126343" cy="256888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256888">
                    <a:moveTo>
                      <a:pt x="0" y="31586"/>
                    </a:moveTo>
                    <a:lnTo>
                      <a:pt x="14572" y="85730"/>
                    </a:lnTo>
                    <a:lnTo>
                      <a:pt x="39403" y="146266"/>
                    </a:lnTo>
                    <a:lnTo>
                      <a:pt x="66838" y="204974"/>
                    </a:lnTo>
                    <a:lnTo>
                      <a:pt x="101796" y="256887"/>
                    </a:lnTo>
                    <a:lnTo>
                      <a:pt x="106468" y="256656"/>
                    </a:lnTo>
                    <a:lnTo>
                      <a:pt x="109583" y="250652"/>
                    </a:lnTo>
                    <a:lnTo>
                      <a:pt x="114583" y="198990"/>
                    </a:lnTo>
                    <a:lnTo>
                      <a:pt x="115449" y="149557"/>
                    </a:lnTo>
                    <a:lnTo>
                      <a:pt x="121295" y="97866"/>
                    </a:lnTo>
                    <a:lnTo>
                      <a:pt x="125345" y="38742"/>
                    </a:lnTo>
                    <a:lnTo>
                      <a:pt x="126342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5721119" y="1851173"/>
                <a:ext cx="21059" cy="221099"/>
              </a:xfrm>
              <a:custGeom>
                <a:avLst/>
                <a:gdLst/>
                <a:ahLst/>
                <a:cxnLst/>
                <a:rect l="0" t="0" r="0" b="0"/>
                <a:pathLst>
                  <a:path w="21059" h="221099">
                    <a:moveTo>
                      <a:pt x="0" y="0"/>
                    </a:moveTo>
                    <a:lnTo>
                      <a:pt x="0" y="60383"/>
                    </a:lnTo>
                    <a:lnTo>
                      <a:pt x="3120" y="111868"/>
                    </a:lnTo>
                    <a:lnTo>
                      <a:pt x="9065" y="171186"/>
                    </a:lnTo>
                    <a:lnTo>
                      <a:pt x="21058" y="22109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5731648" y="1693245"/>
                <a:ext cx="10530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0530">
                    <a:moveTo>
                      <a:pt x="0" y="10529"/>
                    </a:moveTo>
                    <a:lnTo>
                      <a:pt x="10529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5973804" y="2030157"/>
                <a:ext cx="10529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">
                    <a:moveTo>
                      <a:pt x="0" y="0"/>
                    </a:moveTo>
                    <a:lnTo>
                      <a:pt x="10528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5848488" y="1480360"/>
                <a:ext cx="177956" cy="665805"/>
              </a:xfrm>
              <a:custGeom>
                <a:avLst/>
                <a:gdLst/>
                <a:ahLst/>
                <a:cxnLst/>
                <a:rect l="0" t="0" r="0" b="0"/>
                <a:pathLst>
                  <a:path w="177956" h="665805">
                    <a:moveTo>
                      <a:pt x="146373" y="476098"/>
                    </a:moveTo>
                    <a:lnTo>
                      <a:pt x="131719" y="414005"/>
                    </a:lnTo>
                    <a:lnTo>
                      <a:pt x="116034" y="387250"/>
                    </a:lnTo>
                    <a:lnTo>
                      <a:pt x="100134" y="374998"/>
                    </a:lnTo>
                    <a:lnTo>
                      <a:pt x="90980" y="370094"/>
                    </a:lnTo>
                    <a:lnTo>
                      <a:pt x="71451" y="367763"/>
                    </a:lnTo>
                    <a:lnTo>
                      <a:pt x="61330" y="368780"/>
                    </a:lnTo>
                    <a:lnTo>
                      <a:pt x="43845" y="379268"/>
                    </a:lnTo>
                    <a:lnTo>
                      <a:pt x="29445" y="395627"/>
                    </a:lnTo>
                    <a:lnTo>
                      <a:pt x="10669" y="437845"/>
                    </a:lnTo>
                    <a:lnTo>
                      <a:pt x="2439" y="483481"/>
                    </a:lnTo>
                    <a:lnTo>
                      <a:pt x="0" y="538337"/>
                    </a:lnTo>
                    <a:lnTo>
                      <a:pt x="2397" y="588516"/>
                    </a:lnTo>
                    <a:lnTo>
                      <a:pt x="13636" y="629899"/>
                    </a:lnTo>
                    <a:lnTo>
                      <a:pt x="19277" y="641803"/>
                    </a:lnTo>
                    <a:lnTo>
                      <a:pt x="34904" y="658149"/>
                    </a:lnTo>
                    <a:lnTo>
                      <a:pt x="43984" y="664146"/>
                    </a:lnTo>
                    <a:lnTo>
                      <a:pt x="52377" y="665804"/>
                    </a:lnTo>
                    <a:lnTo>
                      <a:pt x="60312" y="664570"/>
                    </a:lnTo>
                    <a:lnTo>
                      <a:pt x="67942" y="661407"/>
                    </a:lnTo>
                    <a:lnTo>
                      <a:pt x="111170" y="617264"/>
                    </a:lnTo>
                    <a:lnTo>
                      <a:pt x="126714" y="590064"/>
                    </a:lnTo>
                    <a:lnTo>
                      <a:pt x="146095" y="530692"/>
                    </a:lnTo>
                    <a:lnTo>
                      <a:pt x="162714" y="467949"/>
                    </a:lnTo>
                    <a:lnTo>
                      <a:pt x="169617" y="409584"/>
                    </a:lnTo>
                    <a:lnTo>
                      <a:pt x="175487" y="359294"/>
                    </a:lnTo>
                    <a:lnTo>
                      <a:pt x="177226" y="307348"/>
                    </a:lnTo>
                    <a:lnTo>
                      <a:pt x="177741" y="254912"/>
                    </a:lnTo>
                    <a:lnTo>
                      <a:pt x="177894" y="202331"/>
                    </a:lnTo>
                    <a:lnTo>
                      <a:pt x="177939" y="152826"/>
                    </a:lnTo>
                    <a:lnTo>
                      <a:pt x="177955" y="94177"/>
                    </a:lnTo>
                    <a:lnTo>
                      <a:pt x="169552" y="37532"/>
                    </a:lnTo>
                    <a:lnTo>
                      <a:pt x="163303" y="9388"/>
                    </a:lnTo>
                    <a:lnTo>
                      <a:pt x="158830" y="2351"/>
                    </a:lnTo>
                    <a:lnTo>
                      <a:pt x="153508" y="0"/>
                    </a:lnTo>
                    <a:lnTo>
                      <a:pt x="147620" y="771"/>
                    </a:lnTo>
                    <a:lnTo>
                      <a:pt x="142525" y="7135"/>
                    </a:lnTo>
                    <a:lnTo>
                      <a:pt x="122224" y="64272"/>
                    </a:lnTo>
                    <a:lnTo>
                      <a:pt x="116256" y="119275"/>
                    </a:lnTo>
                    <a:lnTo>
                      <a:pt x="115223" y="178780"/>
                    </a:lnTo>
                    <a:lnTo>
                      <a:pt x="114916" y="227606"/>
                    </a:lnTo>
                    <a:lnTo>
                      <a:pt x="117933" y="286026"/>
                    </a:lnTo>
                    <a:lnTo>
                      <a:pt x="123857" y="342626"/>
                    </a:lnTo>
                    <a:lnTo>
                      <a:pt x="126198" y="397697"/>
                    </a:lnTo>
                    <a:lnTo>
                      <a:pt x="136712" y="449823"/>
                    </a:lnTo>
                    <a:lnTo>
                      <a:pt x="150053" y="510162"/>
                    </a:lnTo>
                    <a:lnTo>
                      <a:pt x="156901" y="56032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6121203" y="1914344"/>
                <a:ext cx="10529" cy="168457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68457">
                    <a:moveTo>
                      <a:pt x="0" y="0"/>
                    </a:moveTo>
                    <a:lnTo>
                      <a:pt x="0" y="49263"/>
                    </a:lnTo>
                    <a:lnTo>
                      <a:pt x="0" y="98174"/>
                    </a:lnTo>
                    <a:lnTo>
                      <a:pt x="1169" y="139313"/>
                    </a:lnTo>
                    <a:lnTo>
                      <a:pt x="10528" y="16845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6089617" y="1724831"/>
                <a:ext cx="10529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0529">
                    <a:moveTo>
                      <a:pt x="0" y="10528"/>
                    </a:moveTo>
                    <a:lnTo>
                      <a:pt x="10528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6218011" y="1808249"/>
                <a:ext cx="155877" cy="306860"/>
              </a:xfrm>
              <a:custGeom>
                <a:avLst/>
                <a:gdLst/>
                <a:ahLst/>
                <a:cxnLst/>
                <a:rect l="0" t="0" r="0" b="0"/>
                <a:pathLst>
                  <a:path w="155877" h="306860">
                    <a:moveTo>
                      <a:pt x="19005" y="148209"/>
                    </a:moveTo>
                    <a:lnTo>
                      <a:pt x="27339" y="205473"/>
                    </a:lnTo>
                    <a:lnTo>
                      <a:pt x="29100" y="266365"/>
                    </a:lnTo>
                    <a:lnTo>
                      <a:pt x="35514" y="306859"/>
                    </a:lnTo>
                    <a:lnTo>
                      <a:pt x="21807" y="247920"/>
                    </a:lnTo>
                    <a:lnTo>
                      <a:pt x="4874" y="185386"/>
                    </a:lnTo>
                    <a:lnTo>
                      <a:pt x="0" y="133098"/>
                    </a:lnTo>
                    <a:lnTo>
                      <a:pt x="4146" y="78741"/>
                    </a:lnTo>
                    <a:lnTo>
                      <a:pt x="12783" y="31179"/>
                    </a:lnTo>
                    <a:lnTo>
                      <a:pt x="18366" y="19886"/>
                    </a:lnTo>
                    <a:lnTo>
                      <a:pt x="33929" y="4219"/>
                    </a:lnTo>
                    <a:lnTo>
                      <a:pt x="42992" y="743"/>
                    </a:lnTo>
                    <a:lnTo>
                      <a:pt x="62421" y="0"/>
                    </a:lnTo>
                    <a:lnTo>
                      <a:pt x="71346" y="4949"/>
                    </a:lnTo>
                    <a:lnTo>
                      <a:pt x="115340" y="59355"/>
                    </a:lnTo>
                    <a:lnTo>
                      <a:pt x="139376" y="112417"/>
                    </a:lnTo>
                    <a:lnTo>
                      <a:pt x="152270" y="161026"/>
                    </a:lnTo>
                    <a:lnTo>
                      <a:pt x="155876" y="20085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6184373" y="1870814"/>
                <a:ext cx="410409" cy="551878"/>
              </a:xfrm>
              <a:custGeom>
                <a:avLst/>
                <a:gdLst/>
                <a:ahLst/>
                <a:cxnLst/>
                <a:rect l="0" t="0" r="0" b="0"/>
                <a:pathLst>
                  <a:path w="410409" h="551878">
                    <a:moveTo>
                      <a:pt x="357970" y="243571"/>
                    </a:moveTo>
                    <a:lnTo>
                      <a:pt x="392716" y="181291"/>
                    </a:lnTo>
                    <a:lnTo>
                      <a:pt x="404789" y="139850"/>
                    </a:lnTo>
                    <a:lnTo>
                      <a:pt x="406342" y="77157"/>
                    </a:lnTo>
                    <a:lnTo>
                      <a:pt x="395730" y="24956"/>
                    </a:lnTo>
                    <a:lnTo>
                      <a:pt x="390162" y="15939"/>
                    </a:lnTo>
                    <a:lnTo>
                      <a:pt x="374617" y="2801"/>
                    </a:lnTo>
                    <a:lnTo>
                      <a:pt x="365558" y="0"/>
                    </a:lnTo>
                    <a:lnTo>
                      <a:pt x="346135" y="6"/>
                    </a:lnTo>
                    <a:lnTo>
                      <a:pt x="328923" y="10148"/>
                    </a:lnTo>
                    <a:lnTo>
                      <a:pt x="268335" y="72150"/>
                    </a:lnTo>
                    <a:lnTo>
                      <a:pt x="257321" y="111411"/>
                    </a:lnTo>
                    <a:lnTo>
                      <a:pt x="259648" y="147091"/>
                    </a:lnTo>
                    <a:lnTo>
                      <a:pt x="273335" y="185478"/>
                    </a:lnTo>
                    <a:lnTo>
                      <a:pt x="288768" y="206444"/>
                    </a:lnTo>
                    <a:lnTo>
                      <a:pt x="297797" y="215310"/>
                    </a:lnTo>
                    <a:lnTo>
                      <a:pt x="309666" y="220051"/>
                    </a:lnTo>
                    <a:lnTo>
                      <a:pt x="338450" y="222199"/>
                    </a:lnTo>
                    <a:lnTo>
                      <a:pt x="350806" y="218795"/>
                    </a:lnTo>
                    <a:lnTo>
                      <a:pt x="370774" y="205653"/>
                    </a:lnTo>
                    <a:lnTo>
                      <a:pt x="395168" y="178524"/>
                    </a:lnTo>
                    <a:lnTo>
                      <a:pt x="403748" y="152270"/>
                    </a:lnTo>
                    <a:lnTo>
                      <a:pt x="406392" y="130463"/>
                    </a:lnTo>
                    <a:lnTo>
                      <a:pt x="405458" y="129561"/>
                    </a:lnTo>
                    <a:lnTo>
                      <a:pt x="395556" y="153330"/>
                    </a:lnTo>
                    <a:lnTo>
                      <a:pt x="397975" y="203735"/>
                    </a:lnTo>
                    <a:lnTo>
                      <a:pt x="400628" y="262443"/>
                    </a:lnTo>
                    <a:lnTo>
                      <a:pt x="407133" y="311034"/>
                    </a:lnTo>
                    <a:lnTo>
                      <a:pt x="409925" y="369375"/>
                    </a:lnTo>
                    <a:lnTo>
                      <a:pt x="410408" y="418107"/>
                    </a:lnTo>
                    <a:lnTo>
                      <a:pt x="407432" y="473880"/>
                    </a:lnTo>
                    <a:lnTo>
                      <a:pt x="396022" y="521211"/>
                    </a:lnTo>
                    <a:lnTo>
                      <a:pt x="390356" y="533949"/>
                    </a:lnTo>
                    <a:lnTo>
                      <a:pt x="381900" y="542441"/>
                    </a:lnTo>
                    <a:lnTo>
                      <a:pt x="360027" y="551877"/>
                    </a:lnTo>
                    <a:lnTo>
                      <a:pt x="310226" y="551600"/>
                    </a:lnTo>
                    <a:lnTo>
                      <a:pt x="254562" y="541026"/>
                    </a:lnTo>
                    <a:lnTo>
                      <a:pt x="199719" y="527672"/>
                    </a:lnTo>
                    <a:lnTo>
                      <a:pt x="143826" y="513769"/>
                    </a:lnTo>
                    <a:lnTo>
                      <a:pt x="96168" y="508853"/>
                    </a:lnTo>
                    <a:lnTo>
                      <a:pt x="39413" y="507397"/>
                    </a:lnTo>
                    <a:lnTo>
                      <a:pt x="0" y="50678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2" name="Group 31"/>
            <p:cNvGrpSpPr/>
            <p:nvPr/>
          </p:nvGrpSpPr>
          <p:grpSpPr>
            <a:xfrm>
              <a:off x="2614002" y="2687267"/>
              <a:ext cx="3531707" cy="705442"/>
              <a:chOff x="2614002" y="2687267"/>
              <a:chExt cx="3531707" cy="705442"/>
            </a:xfrm>
          </p:grpSpPr>
          <p:sp>
            <p:nvSpPr>
              <p:cNvPr id="20" name="Freeform 19"/>
              <p:cNvSpPr/>
              <p:nvPr/>
            </p:nvSpPr>
            <p:spPr>
              <a:xfrm>
                <a:off x="2614002" y="2929422"/>
                <a:ext cx="486121" cy="463287"/>
              </a:xfrm>
              <a:custGeom>
                <a:avLst/>
                <a:gdLst/>
                <a:ahLst/>
                <a:cxnLst/>
                <a:rect l="0" t="0" r="0" b="0"/>
                <a:pathLst>
                  <a:path w="486121" h="463287">
                    <a:moveTo>
                      <a:pt x="40627" y="0"/>
                    </a:moveTo>
                    <a:lnTo>
                      <a:pt x="18270" y="5590"/>
                    </a:lnTo>
                    <a:lnTo>
                      <a:pt x="12854" y="10746"/>
                    </a:lnTo>
                    <a:lnTo>
                      <a:pt x="10413" y="17692"/>
                    </a:lnTo>
                    <a:lnTo>
                      <a:pt x="8052" y="71350"/>
                    </a:lnTo>
                    <a:lnTo>
                      <a:pt x="0" y="131622"/>
                    </a:lnTo>
                    <a:lnTo>
                      <a:pt x="7042" y="195061"/>
                    </a:lnTo>
                    <a:lnTo>
                      <a:pt x="14235" y="249621"/>
                    </a:lnTo>
                    <a:lnTo>
                      <a:pt x="19686" y="301429"/>
                    </a:lnTo>
                    <a:lnTo>
                      <a:pt x="28833" y="335757"/>
                    </a:lnTo>
                    <a:lnTo>
                      <a:pt x="58932" y="394992"/>
                    </a:lnTo>
                    <a:lnTo>
                      <a:pt x="87570" y="440022"/>
                    </a:lnTo>
                    <a:lnTo>
                      <a:pt x="105944" y="457218"/>
                    </a:lnTo>
                    <a:lnTo>
                      <a:pt x="116927" y="461570"/>
                    </a:lnTo>
                    <a:lnTo>
                      <a:pt x="141608" y="463286"/>
                    </a:lnTo>
                    <a:lnTo>
                      <a:pt x="152401" y="459766"/>
                    </a:lnTo>
                    <a:lnTo>
                      <a:pt x="170633" y="446496"/>
                    </a:lnTo>
                    <a:lnTo>
                      <a:pt x="194051" y="408116"/>
                    </a:lnTo>
                    <a:lnTo>
                      <a:pt x="210218" y="354110"/>
                    </a:lnTo>
                    <a:lnTo>
                      <a:pt x="216828" y="299244"/>
                    </a:lnTo>
                    <a:lnTo>
                      <a:pt x="220231" y="244897"/>
                    </a:lnTo>
                    <a:lnTo>
                      <a:pt x="222364" y="243983"/>
                    </a:lnTo>
                    <a:lnTo>
                      <a:pt x="224956" y="246884"/>
                    </a:lnTo>
                    <a:lnTo>
                      <a:pt x="244339" y="301727"/>
                    </a:lnTo>
                    <a:lnTo>
                      <a:pt x="281532" y="360615"/>
                    </a:lnTo>
                    <a:lnTo>
                      <a:pt x="297435" y="384881"/>
                    </a:lnTo>
                    <a:lnTo>
                      <a:pt x="316200" y="403465"/>
                    </a:lnTo>
                    <a:lnTo>
                      <a:pt x="339359" y="413285"/>
                    </a:lnTo>
                    <a:lnTo>
                      <a:pt x="365249" y="416479"/>
                    </a:lnTo>
                    <a:lnTo>
                      <a:pt x="392354" y="413999"/>
                    </a:lnTo>
                    <a:lnTo>
                      <a:pt x="413759" y="402759"/>
                    </a:lnTo>
                    <a:lnTo>
                      <a:pt x="431071" y="383725"/>
                    </a:lnTo>
                    <a:lnTo>
                      <a:pt x="458130" y="330085"/>
                    </a:lnTo>
                    <a:lnTo>
                      <a:pt x="475086" y="273822"/>
                    </a:lnTo>
                    <a:lnTo>
                      <a:pt x="486120" y="223593"/>
                    </a:lnTo>
                    <a:lnTo>
                      <a:pt x="484688" y="168689"/>
                    </a:lnTo>
                    <a:lnTo>
                      <a:pt x="480072" y="110184"/>
                    </a:lnTo>
                    <a:lnTo>
                      <a:pt x="474599" y="75151"/>
                    </a:lnTo>
                    <a:lnTo>
                      <a:pt x="472295" y="4211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3190837" y="2792552"/>
                <a:ext cx="211316" cy="473783"/>
              </a:xfrm>
              <a:custGeom>
                <a:avLst/>
                <a:gdLst/>
                <a:ahLst/>
                <a:cxnLst/>
                <a:rect l="0" t="0" r="0" b="0"/>
                <a:pathLst>
                  <a:path w="211316" h="473783">
                    <a:moveTo>
                      <a:pt x="745" y="0"/>
                    </a:moveTo>
                    <a:lnTo>
                      <a:pt x="12198" y="60384"/>
                    </a:lnTo>
                    <a:lnTo>
                      <a:pt x="15399" y="78860"/>
                    </a:lnTo>
                    <a:lnTo>
                      <a:pt x="9598" y="108748"/>
                    </a:lnTo>
                    <a:lnTo>
                      <a:pt x="0" y="133730"/>
                    </a:lnTo>
                    <a:lnTo>
                      <a:pt x="3371" y="190842"/>
                    </a:lnTo>
                    <a:lnTo>
                      <a:pt x="12051" y="253078"/>
                    </a:lnTo>
                    <a:lnTo>
                      <a:pt x="18913" y="315972"/>
                    </a:lnTo>
                    <a:lnTo>
                      <a:pt x="24065" y="379060"/>
                    </a:lnTo>
                    <a:lnTo>
                      <a:pt x="33001" y="435968"/>
                    </a:lnTo>
                    <a:lnTo>
                      <a:pt x="36138" y="459316"/>
                    </a:lnTo>
                    <a:lnTo>
                      <a:pt x="33699" y="460628"/>
                    </a:lnTo>
                    <a:lnTo>
                      <a:pt x="29733" y="457994"/>
                    </a:lnTo>
                    <a:lnTo>
                      <a:pt x="25327" y="442589"/>
                    </a:lnTo>
                    <a:lnTo>
                      <a:pt x="25966" y="407608"/>
                    </a:lnTo>
                    <a:lnTo>
                      <a:pt x="36663" y="353866"/>
                    </a:lnTo>
                    <a:lnTo>
                      <a:pt x="58446" y="307765"/>
                    </a:lnTo>
                    <a:lnTo>
                      <a:pt x="71623" y="290422"/>
                    </a:lnTo>
                    <a:lnTo>
                      <a:pt x="91518" y="278035"/>
                    </a:lnTo>
                    <a:lnTo>
                      <a:pt x="103375" y="273094"/>
                    </a:lnTo>
                    <a:lnTo>
                      <a:pt x="114788" y="272140"/>
                    </a:lnTo>
                    <a:lnTo>
                      <a:pt x="136828" y="277319"/>
                    </a:lnTo>
                    <a:lnTo>
                      <a:pt x="155203" y="290539"/>
                    </a:lnTo>
                    <a:lnTo>
                      <a:pt x="169998" y="308113"/>
                    </a:lnTo>
                    <a:lnTo>
                      <a:pt x="192948" y="358336"/>
                    </a:lnTo>
                    <a:lnTo>
                      <a:pt x="206474" y="415796"/>
                    </a:lnTo>
                    <a:lnTo>
                      <a:pt x="211315" y="47378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3469345" y="3075218"/>
                <a:ext cx="214148" cy="197271"/>
              </a:xfrm>
              <a:custGeom>
                <a:avLst/>
                <a:gdLst/>
                <a:ahLst/>
                <a:cxnLst/>
                <a:rect l="0" t="0" r="0" b="0"/>
                <a:pathLst>
                  <a:path w="214148" h="197271">
                    <a:moveTo>
                      <a:pt x="111791" y="12132"/>
                    </a:moveTo>
                    <a:lnTo>
                      <a:pt x="100613" y="953"/>
                    </a:lnTo>
                    <a:lnTo>
                      <a:pt x="94980" y="0"/>
                    </a:lnTo>
                    <a:lnTo>
                      <a:pt x="88886" y="1705"/>
                    </a:lnTo>
                    <a:lnTo>
                      <a:pt x="32428" y="40830"/>
                    </a:lnTo>
                    <a:lnTo>
                      <a:pt x="10417" y="67038"/>
                    </a:lnTo>
                    <a:lnTo>
                      <a:pt x="2395" y="89957"/>
                    </a:lnTo>
                    <a:lnTo>
                      <a:pt x="0" y="114571"/>
                    </a:lnTo>
                    <a:lnTo>
                      <a:pt x="2835" y="137209"/>
                    </a:lnTo>
                    <a:lnTo>
                      <a:pt x="11114" y="155849"/>
                    </a:lnTo>
                    <a:lnTo>
                      <a:pt x="16597" y="164095"/>
                    </a:lnTo>
                    <a:lnTo>
                      <a:pt x="46671" y="186879"/>
                    </a:lnTo>
                    <a:lnTo>
                      <a:pt x="85217" y="197270"/>
                    </a:lnTo>
                    <a:lnTo>
                      <a:pt x="112459" y="193461"/>
                    </a:lnTo>
                    <a:lnTo>
                      <a:pt x="162486" y="171952"/>
                    </a:lnTo>
                    <a:lnTo>
                      <a:pt x="189853" y="146444"/>
                    </a:lnTo>
                    <a:lnTo>
                      <a:pt x="207191" y="116659"/>
                    </a:lnTo>
                    <a:lnTo>
                      <a:pt x="214147" y="80018"/>
                    </a:lnTo>
                    <a:lnTo>
                      <a:pt x="209535" y="59461"/>
                    </a:lnTo>
                    <a:lnTo>
                      <a:pt x="187511" y="27200"/>
                    </a:lnTo>
                    <a:lnTo>
                      <a:pt x="168061" y="18829"/>
                    </a:lnTo>
                    <a:lnTo>
                      <a:pt x="132849" y="1213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3717262" y="2824137"/>
                <a:ext cx="42860" cy="431670"/>
              </a:xfrm>
              <a:custGeom>
                <a:avLst/>
                <a:gdLst/>
                <a:ahLst/>
                <a:cxnLst/>
                <a:rect l="0" t="0" r="0" b="0"/>
                <a:pathLst>
                  <a:path w="42860" h="431670">
                    <a:moveTo>
                      <a:pt x="745" y="0"/>
                    </a:moveTo>
                    <a:lnTo>
                      <a:pt x="15399" y="55141"/>
                    </a:lnTo>
                    <a:lnTo>
                      <a:pt x="14024" y="68346"/>
                    </a:lnTo>
                    <a:lnTo>
                      <a:pt x="0" y="103699"/>
                    </a:lnTo>
                    <a:lnTo>
                      <a:pt x="416" y="163308"/>
                    </a:lnTo>
                    <a:lnTo>
                      <a:pt x="9035" y="223540"/>
                    </a:lnTo>
                    <a:lnTo>
                      <a:pt x="13730" y="270175"/>
                    </a:lnTo>
                    <a:lnTo>
                      <a:pt x="22530" y="328447"/>
                    </a:lnTo>
                    <a:lnTo>
                      <a:pt x="29427" y="383927"/>
                    </a:lnTo>
                    <a:lnTo>
                      <a:pt x="32210" y="410450"/>
                    </a:lnTo>
                    <a:lnTo>
                      <a:pt x="42859" y="43166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3802235" y="3016896"/>
                <a:ext cx="189514" cy="263880"/>
              </a:xfrm>
              <a:custGeom>
                <a:avLst/>
                <a:gdLst/>
                <a:ahLst/>
                <a:cxnLst/>
                <a:rect l="0" t="0" r="0" b="0"/>
                <a:pathLst>
                  <a:path w="189514" h="263880">
                    <a:moveTo>
                      <a:pt x="0" y="144153"/>
                    </a:moveTo>
                    <a:lnTo>
                      <a:pt x="61110" y="125025"/>
                    </a:lnTo>
                    <a:lnTo>
                      <a:pt x="115542" y="99939"/>
                    </a:lnTo>
                    <a:lnTo>
                      <a:pt x="141729" y="82830"/>
                    </a:lnTo>
                    <a:lnTo>
                      <a:pt x="153847" y="66596"/>
                    </a:lnTo>
                    <a:lnTo>
                      <a:pt x="158717" y="57353"/>
                    </a:lnTo>
                    <a:lnTo>
                      <a:pt x="159623" y="47682"/>
                    </a:lnTo>
                    <a:lnTo>
                      <a:pt x="154392" y="27578"/>
                    </a:lnTo>
                    <a:lnTo>
                      <a:pt x="141148" y="13183"/>
                    </a:lnTo>
                    <a:lnTo>
                      <a:pt x="132703" y="7707"/>
                    </a:lnTo>
                    <a:lnTo>
                      <a:pt x="98461" y="0"/>
                    </a:lnTo>
                    <a:lnTo>
                      <a:pt x="78466" y="4436"/>
                    </a:lnTo>
                    <a:lnTo>
                      <a:pt x="61780" y="15376"/>
                    </a:lnTo>
                    <a:lnTo>
                      <a:pt x="40402" y="41266"/>
                    </a:lnTo>
                    <a:lnTo>
                      <a:pt x="18246" y="91827"/>
                    </a:lnTo>
                    <a:lnTo>
                      <a:pt x="12053" y="142093"/>
                    </a:lnTo>
                    <a:lnTo>
                      <a:pt x="13949" y="193963"/>
                    </a:lnTo>
                    <a:lnTo>
                      <a:pt x="16318" y="205435"/>
                    </a:lnTo>
                    <a:lnTo>
                      <a:pt x="28310" y="224422"/>
                    </a:lnTo>
                    <a:lnTo>
                      <a:pt x="45337" y="239490"/>
                    </a:lnTo>
                    <a:lnTo>
                      <a:pt x="95181" y="262628"/>
                    </a:lnTo>
                    <a:lnTo>
                      <a:pt x="116002" y="263879"/>
                    </a:lnTo>
                    <a:lnTo>
                      <a:pt x="150574" y="254887"/>
                    </a:lnTo>
                    <a:lnTo>
                      <a:pt x="189513" y="23891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4364974" y="2687267"/>
                <a:ext cx="334802" cy="537688"/>
              </a:xfrm>
              <a:custGeom>
                <a:avLst/>
                <a:gdLst/>
                <a:ahLst/>
                <a:cxnLst/>
                <a:rect l="0" t="0" r="0" b="0"/>
                <a:pathLst>
                  <a:path w="334802" h="537688">
                    <a:moveTo>
                      <a:pt x="26857" y="536953"/>
                    </a:moveTo>
                    <a:lnTo>
                      <a:pt x="18523" y="499475"/>
                    </a:lnTo>
                    <a:lnTo>
                      <a:pt x="16762" y="436874"/>
                    </a:lnTo>
                    <a:lnTo>
                      <a:pt x="13402" y="394597"/>
                    </a:lnTo>
                    <a:lnTo>
                      <a:pt x="8052" y="334117"/>
                    </a:lnTo>
                    <a:lnTo>
                      <a:pt x="11834" y="271759"/>
                    </a:lnTo>
                    <a:lnTo>
                      <a:pt x="14271" y="214381"/>
                    </a:lnTo>
                    <a:lnTo>
                      <a:pt x="7820" y="151748"/>
                    </a:lnTo>
                    <a:lnTo>
                      <a:pt x="3279" y="99165"/>
                    </a:lnTo>
                    <a:lnTo>
                      <a:pt x="0" y="69810"/>
                    </a:lnTo>
                    <a:lnTo>
                      <a:pt x="2442" y="45064"/>
                    </a:lnTo>
                    <a:lnTo>
                      <a:pt x="5901" y="41741"/>
                    </a:lnTo>
                    <a:lnTo>
                      <a:pt x="10546" y="44205"/>
                    </a:lnTo>
                    <a:lnTo>
                      <a:pt x="20778" y="58251"/>
                    </a:lnTo>
                    <a:lnTo>
                      <a:pt x="44179" y="117476"/>
                    </a:lnTo>
                    <a:lnTo>
                      <a:pt x="67511" y="177586"/>
                    </a:lnTo>
                    <a:lnTo>
                      <a:pt x="81536" y="215745"/>
                    </a:lnTo>
                    <a:lnTo>
                      <a:pt x="83454" y="269391"/>
                    </a:lnTo>
                    <a:lnTo>
                      <a:pt x="109020" y="331400"/>
                    </a:lnTo>
                    <a:lnTo>
                      <a:pt x="131408" y="391948"/>
                    </a:lnTo>
                    <a:lnTo>
                      <a:pt x="140004" y="416355"/>
                    </a:lnTo>
                    <a:lnTo>
                      <a:pt x="170912" y="473271"/>
                    </a:lnTo>
                    <a:lnTo>
                      <a:pt x="223532" y="533287"/>
                    </a:lnTo>
                    <a:lnTo>
                      <a:pt x="232843" y="536849"/>
                    </a:lnTo>
                    <a:lnTo>
                      <a:pt x="255667" y="537687"/>
                    </a:lnTo>
                    <a:lnTo>
                      <a:pt x="264794" y="533933"/>
                    </a:lnTo>
                    <a:lnTo>
                      <a:pt x="278056" y="520403"/>
                    </a:lnTo>
                    <a:lnTo>
                      <a:pt x="303337" y="480782"/>
                    </a:lnTo>
                    <a:lnTo>
                      <a:pt x="315707" y="434392"/>
                    </a:lnTo>
                    <a:lnTo>
                      <a:pt x="319892" y="379053"/>
                    </a:lnTo>
                    <a:lnTo>
                      <a:pt x="323472" y="328471"/>
                    </a:lnTo>
                    <a:lnTo>
                      <a:pt x="334801" y="266691"/>
                    </a:lnTo>
                    <a:lnTo>
                      <a:pt x="333479" y="217190"/>
                    </a:lnTo>
                    <a:lnTo>
                      <a:pt x="331397" y="169378"/>
                    </a:lnTo>
                    <a:lnTo>
                      <a:pt x="323891" y="109587"/>
                    </a:lnTo>
                    <a:lnTo>
                      <a:pt x="310875" y="52452"/>
                    </a:lnTo>
                    <a:lnTo>
                      <a:pt x="300598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4750450" y="2982065"/>
                <a:ext cx="115164" cy="220933"/>
              </a:xfrm>
              <a:custGeom>
                <a:avLst/>
                <a:gdLst/>
                <a:ahLst/>
                <a:cxnLst/>
                <a:rect l="0" t="0" r="0" b="0"/>
                <a:pathLst>
                  <a:path w="115164" h="220933">
                    <a:moveTo>
                      <a:pt x="9878" y="31585"/>
                    </a:moveTo>
                    <a:lnTo>
                      <a:pt x="1545" y="80516"/>
                    </a:lnTo>
                    <a:lnTo>
                      <a:pt x="0" y="128362"/>
                    </a:lnTo>
                    <a:lnTo>
                      <a:pt x="5067" y="185752"/>
                    </a:lnTo>
                    <a:lnTo>
                      <a:pt x="13979" y="205779"/>
                    </a:lnTo>
                    <a:lnTo>
                      <a:pt x="19631" y="214395"/>
                    </a:lnTo>
                    <a:lnTo>
                      <a:pt x="28078" y="218969"/>
                    </a:lnTo>
                    <a:lnTo>
                      <a:pt x="49943" y="220932"/>
                    </a:lnTo>
                    <a:lnTo>
                      <a:pt x="59985" y="217478"/>
                    </a:lnTo>
                    <a:lnTo>
                      <a:pt x="77381" y="204281"/>
                    </a:lnTo>
                    <a:lnTo>
                      <a:pt x="94739" y="177121"/>
                    </a:lnTo>
                    <a:lnTo>
                      <a:pt x="109916" y="126927"/>
                    </a:lnTo>
                    <a:lnTo>
                      <a:pt x="114126" y="65019"/>
                    </a:lnTo>
                    <a:lnTo>
                      <a:pt x="114856" y="27844"/>
                    </a:lnTo>
                    <a:lnTo>
                      <a:pt x="115163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4928784" y="2945773"/>
                <a:ext cx="210571" cy="267920"/>
              </a:xfrm>
              <a:custGeom>
                <a:avLst/>
                <a:gdLst/>
                <a:ahLst/>
                <a:cxnLst/>
                <a:rect l="0" t="0" r="0" b="0"/>
                <a:pathLst>
                  <a:path w="210571" h="267920">
                    <a:moveTo>
                      <a:pt x="0" y="141577"/>
                    </a:moveTo>
                    <a:lnTo>
                      <a:pt x="0" y="200194"/>
                    </a:lnTo>
                    <a:lnTo>
                      <a:pt x="6066" y="236604"/>
                    </a:lnTo>
                    <a:lnTo>
                      <a:pt x="1030" y="182152"/>
                    </a:lnTo>
                    <a:lnTo>
                      <a:pt x="305" y="133062"/>
                    </a:lnTo>
                    <a:lnTo>
                      <a:pt x="1230" y="72478"/>
                    </a:lnTo>
                    <a:lnTo>
                      <a:pt x="5616" y="43796"/>
                    </a:lnTo>
                    <a:lnTo>
                      <a:pt x="9594" y="36615"/>
                    </a:lnTo>
                    <a:lnTo>
                      <a:pt x="14584" y="34168"/>
                    </a:lnTo>
                    <a:lnTo>
                      <a:pt x="20251" y="34876"/>
                    </a:lnTo>
                    <a:lnTo>
                      <a:pt x="25199" y="38857"/>
                    </a:lnTo>
                    <a:lnTo>
                      <a:pt x="33816" y="52640"/>
                    </a:lnTo>
                    <a:lnTo>
                      <a:pt x="52474" y="108562"/>
                    </a:lnTo>
                    <a:lnTo>
                      <a:pt x="56040" y="119567"/>
                    </a:lnTo>
                    <a:lnTo>
                      <a:pt x="59587" y="122224"/>
                    </a:lnTo>
                    <a:lnTo>
                      <a:pt x="63121" y="119317"/>
                    </a:lnTo>
                    <a:lnTo>
                      <a:pt x="66647" y="112699"/>
                    </a:lnTo>
                    <a:lnTo>
                      <a:pt x="72771" y="55394"/>
                    </a:lnTo>
                    <a:lnTo>
                      <a:pt x="73081" y="42008"/>
                    </a:lnTo>
                    <a:lnTo>
                      <a:pt x="82783" y="17775"/>
                    </a:lnTo>
                    <a:lnTo>
                      <a:pt x="90284" y="6400"/>
                    </a:lnTo>
                    <a:lnTo>
                      <a:pt x="98794" y="1156"/>
                    </a:lnTo>
                    <a:lnTo>
                      <a:pt x="107976" y="0"/>
                    </a:lnTo>
                    <a:lnTo>
                      <a:pt x="117608" y="1569"/>
                    </a:lnTo>
                    <a:lnTo>
                      <a:pt x="134548" y="12671"/>
                    </a:lnTo>
                    <a:lnTo>
                      <a:pt x="142342" y="20544"/>
                    </a:lnTo>
                    <a:lnTo>
                      <a:pt x="164424" y="74039"/>
                    </a:lnTo>
                    <a:lnTo>
                      <a:pt x="186983" y="133999"/>
                    </a:lnTo>
                    <a:lnTo>
                      <a:pt x="197462" y="196232"/>
                    </a:lnTo>
                    <a:lnTo>
                      <a:pt x="208035" y="250030"/>
                    </a:lnTo>
                    <a:lnTo>
                      <a:pt x="210570" y="26791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5181468" y="2697795"/>
                <a:ext cx="228167" cy="491711"/>
              </a:xfrm>
              <a:custGeom>
                <a:avLst/>
                <a:gdLst/>
                <a:ahLst/>
                <a:cxnLst/>
                <a:rect l="0" t="0" r="0" b="0"/>
                <a:pathLst>
                  <a:path w="228167" h="491711">
                    <a:moveTo>
                      <a:pt x="0" y="0"/>
                    </a:moveTo>
                    <a:lnTo>
                      <a:pt x="1170" y="50433"/>
                    </a:lnTo>
                    <a:lnTo>
                      <a:pt x="7236" y="108920"/>
                    </a:lnTo>
                    <a:lnTo>
                      <a:pt x="9065" y="154084"/>
                    </a:lnTo>
                    <a:lnTo>
                      <a:pt x="10095" y="208782"/>
                    </a:lnTo>
                    <a:lnTo>
                      <a:pt x="17678" y="261950"/>
                    </a:lnTo>
                    <a:lnTo>
                      <a:pt x="26201" y="324600"/>
                    </a:lnTo>
                    <a:lnTo>
                      <a:pt x="31692" y="382617"/>
                    </a:lnTo>
                    <a:lnTo>
                      <a:pt x="36702" y="407528"/>
                    </a:lnTo>
                    <a:lnTo>
                      <a:pt x="36166" y="412066"/>
                    </a:lnTo>
                    <a:lnTo>
                      <a:pt x="33470" y="411581"/>
                    </a:lnTo>
                    <a:lnTo>
                      <a:pt x="29332" y="407748"/>
                    </a:lnTo>
                    <a:lnTo>
                      <a:pt x="24735" y="391012"/>
                    </a:lnTo>
                    <a:lnTo>
                      <a:pt x="23861" y="369145"/>
                    </a:lnTo>
                    <a:lnTo>
                      <a:pt x="30337" y="310351"/>
                    </a:lnTo>
                    <a:lnTo>
                      <a:pt x="37270" y="289623"/>
                    </a:lnTo>
                    <a:lnTo>
                      <a:pt x="74199" y="242626"/>
                    </a:lnTo>
                    <a:lnTo>
                      <a:pt x="81051" y="235450"/>
                    </a:lnTo>
                    <a:lnTo>
                      <a:pt x="101144" y="227477"/>
                    </a:lnTo>
                    <a:lnTo>
                      <a:pt x="113053" y="225351"/>
                    </a:lnTo>
                    <a:lnTo>
                      <a:pt x="132524" y="229228"/>
                    </a:lnTo>
                    <a:lnTo>
                      <a:pt x="169677" y="250781"/>
                    </a:lnTo>
                    <a:lnTo>
                      <a:pt x="194814" y="281886"/>
                    </a:lnTo>
                    <a:lnTo>
                      <a:pt x="215863" y="328253"/>
                    </a:lnTo>
                    <a:lnTo>
                      <a:pt x="228166" y="388191"/>
                    </a:lnTo>
                    <a:lnTo>
                      <a:pt x="227482" y="428145"/>
                    </a:lnTo>
                    <a:lnTo>
                      <a:pt x="221596" y="449990"/>
                    </a:lnTo>
                    <a:lnTo>
                      <a:pt x="211181" y="467498"/>
                    </a:lnTo>
                    <a:lnTo>
                      <a:pt x="195634" y="479958"/>
                    </a:lnTo>
                    <a:lnTo>
                      <a:pt x="175856" y="488226"/>
                    </a:lnTo>
                    <a:lnTo>
                      <a:pt x="139583" y="491710"/>
                    </a:lnTo>
                    <a:lnTo>
                      <a:pt x="84585" y="479928"/>
                    </a:lnTo>
                    <a:lnTo>
                      <a:pt x="42114" y="46325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5426970" y="2851948"/>
                <a:ext cx="196696" cy="267613"/>
              </a:xfrm>
              <a:custGeom>
                <a:avLst/>
                <a:gdLst/>
                <a:ahLst/>
                <a:cxnLst/>
                <a:rect l="0" t="0" r="0" b="0"/>
                <a:pathLst>
                  <a:path w="196696" h="267613">
                    <a:moveTo>
                      <a:pt x="17710" y="109060"/>
                    </a:moveTo>
                    <a:lnTo>
                      <a:pt x="66641" y="109060"/>
                    </a:lnTo>
                    <a:lnTo>
                      <a:pt x="120183" y="103471"/>
                    </a:lnTo>
                    <a:lnTo>
                      <a:pt x="153748" y="88817"/>
                    </a:lnTo>
                    <a:lnTo>
                      <a:pt x="169029" y="73157"/>
                    </a:lnTo>
                    <a:lnTo>
                      <a:pt x="174741" y="64068"/>
                    </a:lnTo>
                    <a:lnTo>
                      <a:pt x="177969" y="44610"/>
                    </a:lnTo>
                    <a:lnTo>
                      <a:pt x="177192" y="34507"/>
                    </a:lnTo>
                    <a:lnTo>
                      <a:pt x="173164" y="26603"/>
                    </a:lnTo>
                    <a:lnTo>
                      <a:pt x="159331" y="14701"/>
                    </a:lnTo>
                    <a:lnTo>
                      <a:pt x="131812" y="1423"/>
                    </a:lnTo>
                    <a:lnTo>
                      <a:pt x="108587" y="0"/>
                    </a:lnTo>
                    <a:lnTo>
                      <a:pt x="95842" y="1258"/>
                    </a:lnTo>
                    <a:lnTo>
                      <a:pt x="72323" y="12015"/>
                    </a:lnTo>
                    <a:lnTo>
                      <a:pt x="28628" y="47517"/>
                    </a:lnTo>
                    <a:lnTo>
                      <a:pt x="7947" y="83546"/>
                    </a:lnTo>
                    <a:lnTo>
                      <a:pt x="0" y="123857"/>
                    </a:lnTo>
                    <a:lnTo>
                      <a:pt x="3234" y="165437"/>
                    </a:lnTo>
                    <a:lnTo>
                      <a:pt x="22780" y="207392"/>
                    </a:lnTo>
                    <a:lnTo>
                      <a:pt x="53590" y="246680"/>
                    </a:lnTo>
                    <a:lnTo>
                      <a:pt x="72261" y="262251"/>
                    </a:lnTo>
                    <a:lnTo>
                      <a:pt x="95378" y="267612"/>
                    </a:lnTo>
                    <a:lnTo>
                      <a:pt x="142757" y="261522"/>
                    </a:lnTo>
                    <a:lnTo>
                      <a:pt x="196695" y="23540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5688907" y="2878233"/>
                <a:ext cx="145329" cy="271149"/>
              </a:xfrm>
              <a:custGeom>
                <a:avLst/>
                <a:gdLst/>
                <a:ahLst/>
                <a:cxnLst/>
                <a:rect l="0" t="0" r="0" b="0"/>
                <a:pathLst>
                  <a:path w="145329" h="271149">
                    <a:moveTo>
                      <a:pt x="8458" y="93303"/>
                    </a:moveTo>
                    <a:lnTo>
                      <a:pt x="11577" y="142234"/>
                    </a:lnTo>
                    <a:lnTo>
                      <a:pt x="23112" y="195776"/>
                    </a:lnTo>
                    <a:lnTo>
                      <a:pt x="40124" y="259194"/>
                    </a:lnTo>
                    <a:lnTo>
                      <a:pt x="43607" y="270578"/>
                    </a:lnTo>
                    <a:lnTo>
                      <a:pt x="44758" y="271148"/>
                    </a:lnTo>
                    <a:lnTo>
                      <a:pt x="35306" y="214599"/>
                    </a:lnTo>
                    <a:lnTo>
                      <a:pt x="18824" y="157196"/>
                    </a:lnTo>
                    <a:lnTo>
                      <a:pt x="2587" y="102757"/>
                    </a:lnTo>
                    <a:lnTo>
                      <a:pt x="0" y="77228"/>
                    </a:lnTo>
                    <a:lnTo>
                      <a:pt x="5088" y="53403"/>
                    </a:lnTo>
                    <a:lnTo>
                      <a:pt x="21107" y="23380"/>
                    </a:lnTo>
                    <a:lnTo>
                      <a:pt x="27419" y="15102"/>
                    </a:lnTo>
                    <a:lnTo>
                      <a:pt x="50030" y="5905"/>
                    </a:lnTo>
                    <a:lnTo>
                      <a:pt x="112205" y="0"/>
                    </a:lnTo>
                    <a:lnTo>
                      <a:pt x="130607" y="2312"/>
                    </a:lnTo>
                    <a:lnTo>
                      <a:pt x="145328" y="9075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5959410" y="2925297"/>
                <a:ext cx="186299" cy="239759"/>
              </a:xfrm>
              <a:custGeom>
                <a:avLst/>
                <a:gdLst/>
                <a:ahLst/>
                <a:cxnLst/>
                <a:rect l="0" t="0" r="0" b="0"/>
                <a:pathLst>
                  <a:path w="186299" h="239759">
                    <a:moveTo>
                      <a:pt x="116980" y="14654"/>
                    </a:moveTo>
                    <a:lnTo>
                      <a:pt x="67429" y="0"/>
                    </a:lnTo>
                    <a:lnTo>
                      <a:pt x="57040" y="205"/>
                    </a:lnTo>
                    <a:lnTo>
                      <a:pt x="39257" y="6672"/>
                    </a:lnTo>
                    <a:lnTo>
                      <a:pt x="16093" y="23467"/>
                    </a:lnTo>
                    <a:lnTo>
                      <a:pt x="0" y="48851"/>
                    </a:lnTo>
                    <a:lnTo>
                      <a:pt x="389" y="57339"/>
                    </a:lnTo>
                    <a:lnTo>
                      <a:pt x="4158" y="65338"/>
                    </a:lnTo>
                    <a:lnTo>
                      <a:pt x="10180" y="73010"/>
                    </a:lnTo>
                    <a:lnTo>
                      <a:pt x="29349" y="81534"/>
                    </a:lnTo>
                    <a:lnTo>
                      <a:pt x="92183" y="97031"/>
                    </a:lnTo>
                    <a:lnTo>
                      <a:pt x="126401" y="115621"/>
                    </a:lnTo>
                    <a:lnTo>
                      <a:pt x="174416" y="157281"/>
                    </a:lnTo>
                    <a:lnTo>
                      <a:pt x="183452" y="178260"/>
                    </a:lnTo>
                    <a:lnTo>
                      <a:pt x="186298" y="202011"/>
                    </a:lnTo>
                    <a:lnTo>
                      <a:pt x="183663" y="224266"/>
                    </a:lnTo>
                    <a:lnTo>
                      <a:pt x="176643" y="231604"/>
                    </a:lnTo>
                    <a:lnTo>
                      <a:pt x="153246" y="239758"/>
                    </a:lnTo>
                    <a:lnTo>
                      <a:pt x="98971" y="237757"/>
                    </a:lnTo>
                    <a:lnTo>
                      <a:pt x="49429" y="233029"/>
                    </a:lnTo>
                    <a:lnTo>
                      <a:pt x="22224" y="22522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136870" y="242155"/>
            <a:ext cx="2110235" cy="598782"/>
            <a:chOff x="136870" y="242155"/>
            <a:chExt cx="2110235" cy="598782"/>
          </a:xfrm>
        </p:grpSpPr>
        <p:sp>
          <p:nvSpPr>
            <p:cNvPr id="2" name="Freeform 1"/>
            <p:cNvSpPr/>
            <p:nvPr/>
          </p:nvSpPr>
          <p:spPr>
            <a:xfrm>
              <a:off x="181051" y="242155"/>
              <a:ext cx="250618" cy="491875"/>
            </a:xfrm>
            <a:custGeom>
              <a:avLst/>
              <a:gdLst/>
              <a:ahLst/>
              <a:cxnLst/>
              <a:rect l="0" t="0" r="0" b="0"/>
              <a:pathLst>
                <a:path w="250618" h="491875">
                  <a:moveTo>
                    <a:pt x="50575" y="0"/>
                  </a:moveTo>
                  <a:lnTo>
                    <a:pt x="44510" y="32452"/>
                  </a:lnTo>
                  <a:lnTo>
                    <a:pt x="49546" y="95520"/>
                  </a:lnTo>
                  <a:lnTo>
                    <a:pt x="50270" y="145156"/>
                  </a:lnTo>
                  <a:lnTo>
                    <a:pt x="44896" y="196907"/>
                  </a:lnTo>
                  <a:lnTo>
                    <a:pt x="41484" y="254875"/>
                  </a:lnTo>
                  <a:lnTo>
                    <a:pt x="34883" y="310915"/>
                  </a:lnTo>
                  <a:lnTo>
                    <a:pt x="22173" y="373847"/>
                  </a:lnTo>
                  <a:lnTo>
                    <a:pt x="8397" y="428219"/>
                  </a:lnTo>
                  <a:lnTo>
                    <a:pt x="0" y="478690"/>
                  </a:lnTo>
                  <a:lnTo>
                    <a:pt x="2820" y="486413"/>
                  </a:lnTo>
                  <a:lnTo>
                    <a:pt x="8210" y="490392"/>
                  </a:lnTo>
                  <a:lnTo>
                    <a:pt x="15313" y="491874"/>
                  </a:lnTo>
                  <a:lnTo>
                    <a:pt x="32564" y="487282"/>
                  </a:lnTo>
                  <a:lnTo>
                    <a:pt x="89798" y="467155"/>
                  </a:lnTo>
                  <a:lnTo>
                    <a:pt x="137352" y="455922"/>
                  </a:lnTo>
                  <a:lnTo>
                    <a:pt x="191459" y="453357"/>
                  </a:lnTo>
                  <a:lnTo>
                    <a:pt x="250617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46474" y="515896"/>
              <a:ext cx="129700" cy="151802"/>
            </a:xfrm>
            <a:custGeom>
              <a:avLst/>
              <a:gdLst/>
              <a:ahLst/>
              <a:cxnLst/>
              <a:rect l="0" t="0" r="0" b="0"/>
              <a:pathLst>
                <a:path w="129700" h="151802">
                  <a:moveTo>
                    <a:pt x="58893" y="0"/>
                  </a:moveTo>
                  <a:lnTo>
                    <a:pt x="36537" y="5589"/>
                  </a:lnTo>
                  <a:lnTo>
                    <a:pt x="19321" y="17692"/>
                  </a:lnTo>
                  <a:lnTo>
                    <a:pt x="11455" y="25832"/>
                  </a:lnTo>
                  <a:lnTo>
                    <a:pt x="2715" y="47356"/>
                  </a:lnTo>
                  <a:lnTo>
                    <a:pt x="0" y="72520"/>
                  </a:lnTo>
                  <a:lnTo>
                    <a:pt x="6219" y="111824"/>
                  </a:lnTo>
                  <a:lnTo>
                    <a:pt x="16375" y="135097"/>
                  </a:lnTo>
                  <a:lnTo>
                    <a:pt x="24699" y="142707"/>
                  </a:lnTo>
                  <a:lnTo>
                    <a:pt x="46425" y="151163"/>
                  </a:lnTo>
                  <a:lnTo>
                    <a:pt x="68560" y="151801"/>
                  </a:lnTo>
                  <a:lnTo>
                    <a:pt x="79376" y="150334"/>
                  </a:lnTo>
                  <a:lnTo>
                    <a:pt x="97632" y="139345"/>
                  </a:lnTo>
                  <a:lnTo>
                    <a:pt x="112376" y="122762"/>
                  </a:lnTo>
                  <a:lnTo>
                    <a:pt x="122828" y="103694"/>
                  </a:lnTo>
                  <a:lnTo>
                    <a:pt x="129699" y="67639"/>
                  </a:lnTo>
                  <a:lnTo>
                    <a:pt x="125068" y="47219"/>
                  </a:lnTo>
                  <a:lnTo>
                    <a:pt x="103030" y="15046"/>
                  </a:lnTo>
                  <a:lnTo>
                    <a:pt x="83579" y="6687"/>
                  </a:lnTo>
                  <a:lnTo>
                    <a:pt x="61676" y="4142"/>
                  </a:lnTo>
                  <a:lnTo>
                    <a:pt x="27308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00124" y="482901"/>
              <a:ext cx="140883" cy="160778"/>
            </a:xfrm>
            <a:custGeom>
              <a:avLst/>
              <a:gdLst/>
              <a:ahLst/>
              <a:cxnLst/>
              <a:rect l="0" t="0" r="0" b="0"/>
              <a:pathLst>
                <a:path w="140883" h="160778">
                  <a:moveTo>
                    <a:pt x="0" y="64580"/>
                  </a:moveTo>
                  <a:lnTo>
                    <a:pt x="5589" y="123197"/>
                  </a:lnTo>
                  <a:lnTo>
                    <a:pt x="3487" y="160777"/>
                  </a:lnTo>
                  <a:lnTo>
                    <a:pt x="6619" y="151398"/>
                  </a:lnTo>
                  <a:lnTo>
                    <a:pt x="8586" y="108419"/>
                  </a:lnTo>
                  <a:lnTo>
                    <a:pt x="4234" y="74450"/>
                  </a:lnTo>
                  <a:lnTo>
                    <a:pt x="6951" y="48690"/>
                  </a:lnTo>
                  <a:lnTo>
                    <a:pt x="15178" y="27882"/>
                  </a:lnTo>
                  <a:lnTo>
                    <a:pt x="20647" y="19058"/>
                  </a:lnTo>
                  <a:lnTo>
                    <a:pt x="36082" y="6134"/>
                  </a:lnTo>
                  <a:lnTo>
                    <a:pt x="45112" y="1049"/>
                  </a:lnTo>
                  <a:lnTo>
                    <a:pt x="53471" y="0"/>
                  </a:lnTo>
                  <a:lnTo>
                    <a:pt x="68999" y="5072"/>
                  </a:lnTo>
                  <a:lnTo>
                    <a:pt x="90894" y="21082"/>
                  </a:lnTo>
                  <a:lnTo>
                    <a:pt x="118083" y="55858"/>
                  </a:lnTo>
                  <a:lnTo>
                    <a:pt x="139754" y="106932"/>
                  </a:lnTo>
                  <a:lnTo>
                    <a:pt x="140882" y="127857"/>
                  </a:lnTo>
                  <a:lnTo>
                    <a:pt x="136870" y="1593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36994" y="526098"/>
              <a:ext cx="208616" cy="314839"/>
            </a:xfrm>
            <a:custGeom>
              <a:avLst/>
              <a:gdLst/>
              <a:ahLst/>
              <a:cxnLst/>
              <a:rect l="0" t="0" r="0" b="0"/>
              <a:pathLst>
                <a:path w="208616" h="314839">
                  <a:moveTo>
                    <a:pt x="168456" y="74026"/>
                  </a:moveTo>
                  <a:lnTo>
                    <a:pt x="179635" y="57258"/>
                  </a:lnTo>
                  <a:lnTo>
                    <a:pt x="182003" y="39667"/>
                  </a:lnTo>
                  <a:lnTo>
                    <a:pt x="180997" y="30063"/>
                  </a:lnTo>
                  <a:lnTo>
                    <a:pt x="173640" y="13153"/>
                  </a:lnTo>
                  <a:lnTo>
                    <a:pt x="168403" y="5368"/>
                  </a:lnTo>
                  <a:lnTo>
                    <a:pt x="160232" y="1348"/>
                  </a:lnTo>
                  <a:lnTo>
                    <a:pt x="138675" y="0"/>
                  </a:lnTo>
                  <a:lnTo>
                    <a:pt x="105820" y="11408"/>
                  </a:lnTo>
                  <a:lnTo>
                    <a:pt x="79447" y="29606"/>
                  </a:lnTo>
                  <a:lnTo>
                    <a:pt x="62405" y="55405"/>
                  </a:lnTo>
                  <a:lnTo>
                    <a:pt x="60101" y="78228"/>
                  </a:lnTo>
                  <a:lnTo>
                    <a:pt x="64146" y="101630"/>
                  </a:lnTo>
                  <a:lnTo>
                    <a:pt x="73743" y="119830"/>
                  </a:lnTo>
                  <a:lnTo>
                    <a:pt x="80748" y="124449"/>
                  </a:lnTo>
                  <a:lnTo>
                    <a:pt x="97889" y="126462"/>
                  </a:lnTo>
                  <a:lnTo>
                    <a:pt x="114086" y="120337"/>
                  </a:lnTo>
                  <a:lnTo>
                    <a:pt x="121681" y="115429"/>
                  </a:lnTo>
                  <a:lnTo>
                    <a:pt x="133239" y="100616"/>
                  </a:lnTo>
                  <a:lnTo>
                    <a:pt x="155781" y="68100"/>
                  </a:lnTo>
                  <a:lnTo>
                    <a:pt x="161176" y="66566"/>
                  </a:lnTo>
                  <a:lnTo>
                    <a:pt x="165942" y="69052"/>
                  </a:lnTo>
                  <a:lnTo>
                    <a:pt x="170290" y="74220"/>
                  </a:lnTo>
                  <a:lnTo>
                    <a:pt x="181998" y="103849"/>
                  </a:lnTo>
                  <a:lnTo>
                    <a:pt x="189199" y="155783"/>
                  </a:lnTo>
                  <a:lnTo>
                    <a:pt x="200673" y="207982"/>
                  </a:lnTo>
                  <a:lnTo>
                    <a:pt x="208615" y="258024"/>
                  </a:lnTo>
                  <a:lnTo>
                    <a:pt x="203462" y="279025"/>
                  </a:lnTo>
                  <a:lnTo>
                    <a:pt x="198813" y="287901"/>
                  </a:lnTo>
                  <a:lnTo>
                    <a:pt x="181168" y="300883"/>
                  </a:lnTo>
                  <a:lnTo>
                    <a:pt x="156559" y="309382"/>
                  </a:lnTo>
                  <a:lnTo>
                    <a:pt x="96219" y="314838"/>
                  </a:lnTo>
                  <a:lnTo>
                    <a:pt x="56196" y="312664"/>
                  </a:lnTo>
                  <a:lnTo>
                    <a:pt x="0" y="3056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58134" y="336911"/>
              <a:ext cx="42115" cy="284271"/>
            </a:xfrm>
            <a:custGeom>
              <a:avLst/>
              <a:gdLst/>
              <a:ahLst/>
              <a:cxnLst/>
              <a:rect l="0" t="0" r="0" b="0"/>
              <a:pathLst>
                <a:path w="42115" h="284271">
                  <a:moveTo>
                    <a:pt x="42114" y="284270"/>
                  </a:moveTo>
                  <a:lnTo>
                    <a:pt x="33781" y="246792"/>
                  </a:lnTo>
                  <a:lnTo>
                    <a:pt x="32019" y="195368"/>
                  </a:lnTo>
                  <a:lnTo>
                    <a:pt x="23310" y="134522"/>
                  </a:lnTo>
                  <a:lnTo>
                    <a:pt x="15913" y="80255"/>
                  </a:lnTo>
                  <a:lnTo>
                    <a:pt x="8118" y="1982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42321" y="322691"/>
              <a:ext cx="309528" cy="314228"/>
            </a:xfrm>
            <a:custGeom>
              <a:avLst/>
              <a:gdLst/>
              <a:ahLst/>
              <a:cxnLst/>
              <a:rect l="0" t="0" r="0" b="0"/>
              <a:pathLst>
                <a:path w="309528" h="314228">
                  <a:moveTo>
                    <a:pt x="0" y="24749"/>
                  </a:moveTo>
                  <a:lnTo>
                    <a:pt x="53875" y="6791"/>
                  </a:lnTo>
                  <a:lnTo>
                    <a:pt x="74247" y="0"/>
                  </a:lnTo>
                  <a:lnTo>
                    <a:pt x="116625" y="778"/>
                  </a:lnTo>
                  <a:lnTo>
                    <a:pt x="177705" y="14761"/>
                  </a:lnTo>
                  <a:lnTo>
                    <a:pt x="230288" y="33009"/>
                  </a:lnTo>
                  <a:lnTo>
                    <a:pt x="269593" y="63979"/>
                  </a:lnTo>
                  <a:lnTo>
                    <a:pt x="285510" y="90185"/>
                  </a:lnTo>
                  <a:lnTo>
                    <a:pt x="308637" y="151290"/>
                  </a:lnTo>
                  <a:lnTo>
                    <a:pt x="309527" y="172236"/>
                  </a:lnTo>
                  <a:lnTo>
                    <a:pt x="294242" y="235327"/>
                  </a:lnTo>
                  <a:lnTo>
                    <a:pt x="290918" y="245853"/>
                  </a:lnTo>
                  <a:lnTo>
                    <a:pt x="277866" y="263787"/>
                  </a:lnTo>
                  <a:lnTo>
                    <a:pt x="240890" y="294365"/>
                  </a:lnTo>
                  <a:lnTo>
                    <a:pt x="217417" y="302506"/>
                  </a:lnTo>
                  <a:lnTo>
                    <a:pt x="158829" y="314227"/>
                  </a:lnTo>
                  <a:lnTo>
                    <a:pt x="105285" y="3090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21347" y="515896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10528" y="0"/>
                  </a:moveTo>
                  <a:lnTo>
                    <a:pt x="3293" y="27556"/>
                  </a:lnTo>
                  <a:lnTo>
                    <a:pt x="650" y="80659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389761" y="4106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495046" y="505367"/>
              <a:ext cx="94758" cy="151918"/>
            </a:xfrm>
            <a:custGeom>
              <a:avLst/>
              <a:gdLst/>
              <a:ahLst/>
              <a:cxnLst/>
              <a:rect l="0" t="0" r="0" b="0"/>
              <a:pathLst>
                <a:path w="94758" h="151918">
                  <a:moveTo>
                    <a:pt x="0" y="21057"/>
                  </a:moveTo>
                  <a:lnTo>
                    <a:pt x="17958" y="74932"/>
                  </a:lnTo>
                  <a:lnTo>
                    <a:pt x="29368" y="104481"/>
                  </a:lnTo>
                  <a:lnTo>
                    <a:pt x="54705" y="148911"/>
                  </a:lnTo>
                  <a:lnTo>
                    <a:pt x="58697" y="151917"/>
                  </a:lnTo>
                  <a:lnTo>
                    <a:pt x="62528" y="150411"/>
                  </a:lnTo>
                  <a:lnTo>
                    <a:pt x="66252" y="145898"/>
                  </a:lnTo>
                  <a:lnTo>
                    <a:pt x="78635" y="84636"/>
                  </a:lnTo>
                  <a:lnTo>
                    <a:pt x="91825" y="26426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674031" y="536953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3119" y="127644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674031" y="4527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736646" y="491820"/>
              <a:ext cx="137840" cy="177807"/>
            </a:xfrm>
            <a:custGeom>
              <a:avLst/>
              <a:gdLst/>
              <a:ahLst/>
              <a:cxnLst/>
              <a:rect l="0" t="0" r="0" b="0"/>
              <a:pathLst>
                <a:path w="137840" h="177807">
                  <a:moveTo>
                    <a:pt x="105841" y="13547"/>
                  </a:moveTo>
                  <a:lnTo>
                    <a:pt x="89073" y="2369"/>
                  </a:lnTo>
                  <a:lnTo>
                    <a:pt x="68363" y="0"/>
                  </a:lnTo>
                  <a:lnTo>
                    <a:pt x="44730" y="4017"/>
                  </a:lnTo>
                  <a:lnTo>
                    <a:pt x="22528" y="13601"/>
                  </a:lnTo>
                  <a:lnTo>
                    <a:pt x="7202" y="28779"/>
                  </a:lnTo>
                  <a:lnTo>
                    <a:pt x="1477" y="37740"/>
                  </a:lnTo>
                  <a:lnTo>
                    <a:pt x="0" y="46053"/>
                  </a:lnTo>
                  <a:lnTo>
                    <a:pt x="1355" y="53935"/>
                  </a:lnTo>
                  <a:lnTo>
                    <a:pt x="4598" y="61530"/>
                  </a:lnTo>
                  <a:lnTo>
                    <a:pt x="17560" y="73087"/>
                  </a:lnTo>
                  <a:lnTo>
                    <a:pt x="77943" y="97457"/>
                  </a:lnTo>
                  <a:lnTo>
                    <a:pt x="101631" y="105823"/>
                  </a:lnTo>
                  <a:lnTo>
                    <a:pt x="119957" y="117340"/>
                  </a:lnTo>
                  <a:lnTo>
                    <a:pt x="132782" y="133377"/>
                  </a:lnTo>
                  <a:lnTo>
                    <a:pt x="137839" y="142567"/>
                  </a:lnTo>
                  <a:lnTo>
                    <a:pt x="137701" y="151033"/>
                  </a:lnTo>
                  <a:lnTo>
                    <a:pt x="134100" y="159017"/>
                  </a:lnTo>
                  <a:lnTo>
                    <a:pt x="128190" y="166679"/>
                  </a:lnTo>
                  <a:lnTo>
                    <a:pt x="109145" y="175192"/>
                  </a:lnTo>
                  <a:lnTo>
                    <a:pt x="86252" y="177806"/>
                  </a:lnTo>
                  <a:lnTo>
                    <a:pt x="32141" y="1714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927148" y="515896"/>
              <a:ext cx="10096" cy="147400"/>
            </a:xfrm>
            <a:custGeom>
              <a:avLst/>
              <a:gdLst/>
              <a:ahLst/>
              <a:cxnLst/>
              <a:rect l="0" t="0" r="0" b="0"/>
              <a:pathLst>
                <a:path w="10096" h="147400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10095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916186" y="4316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992716" y="510307"/>
              <a:ext cx="105452" cy="153439"/>
            </a:xfrm>
            <a:custGeom>
              <a:avLst/>
              <a:gdLst/>
              <a:ahLst/>
              <a:cxnLst/>
              <a:rect l="0" t="0" r="0" b="0"/>
              <a:pathLst>
                <a:path w="105452" h="153439">
                  <a:moveTo>
                    <a:pt x="91926" y="5589"/>
                  </a:moveTo>
                  <a:lnTo>
                    <a:pt x="75158" y="0"/>
                  </a:lnTo>
                  <a:lnTo>
                    <a:pt x="57568" y="3495"/>
                  </a:lnTo>
                  <a:lnTo>
                    <a:pt x="31053" y="18616"/>
                  </a:lnTo>
                  <a:lnTo>
                    <a:pt x="23268" y="24802"/>
                  </a:lnTo>
                  <a:lnTo>
                    <a:pt x="11498" y="44154"/>
                  </a:lnTo>
                  <a:lnTo>
                    <a:pt x="3538" y="68352"/>
                  </a:lnTo>
                  <a:lnTo>
                    <a:pt x="0" y="94705"/>
                  </a:lnTo>
                  <a:lnTo>
                    <a:pt x="4667" y="115776"/>
                  </a:lnTo>
                  <a:lnTo>
                    <a:pt x="26727" y="148367"/>
                  </a:lnTo>
                  <a:lnTo>
                    <a:pt x="35591" y="152247"/>
                  </a:lnTo>
                  <a:lnTo>
                    <a:pt x="57920" y="153438"/>
                  </a:lnTo>
                  <a:lnTo>
                    <a:pt x="68085" y="149779"/>
                  </a:lnTo>
                  <a:lnTo>
                    <a:pt x="85620" y="136354"/>
                  </a:lnTo>
                  <a:lnTo>
                    <a:pt x="103056" y="109065"/>
                  </a:lnTo>
                  <a:lnTo>
                    <a:pt x="105451" y="89013"/>
                  </a:lnTo>
                  <a:lnTo>
                    <a:pt x="101447" y="68402"/>
                  </a:lnTo>
                  <a:lnTo>
                    <a:pt x="82932" y="32814"/>
                  </a:lnTo>
                  <a:lnTo>
                    <a:pt x="70869" y="161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116227" y="473795"/>
              <a:ext cx="130878" cy="210558"/>
            </a:xfrm>
            <a:custGeom>
              <a:avLst/>
              <a:gdLst/>
              <a:ahLst/>
              <a:cxnLst/>
              <a:rect l="0" t="0" r="0" b="0"/>
              <a:pathLst>
                <a:path w="130878" h="210558">
                  <a:moveTo>
                    <a:pt x="0" y="63158"/>
                  </a:moveTo>
                  <a:lnTo>
                    <a:pt x="11179" y="74336"/>
                  </a:lnTo>
                  <a:lnTo>
                    <a:pt x="34844" y="136375"/>
                  </a:lnTo>
                  <a:lnTo>
                    <a:pt x="39960" y="173889"/>
                  </a:lnTo>
                  <a:lnTo>
                    <a:pt x="38339" y="180263"/>
                  </a:lnTo>
                  <a:lnTo>
                    <a:pt x="34918" y="182172"/>
                  </a:lnTo>
                  <a:lnTo>
                    <a:pt x="30298" y="181105"/>
                  </a:lnTo>
                  <a:lnTo>
                    <a:pt x="22045" y="164322"/>
                  </a:lnTo>
                  <a:lnTo>
                    <a:pt x="12804" y="111477"/>
                  </a:lnTo>
                  <a:lnTo>
                    <a:pt x="13318" y="57148"/>
                  </a:lnTo>
                  <a:lnTo>
                    <a:pt x="27473" y="23553"/>
                  </a:lnTo>
                  <a:lnTo>
                    <a:pt x="39897" y="6171"/>
                  </a:lnTo>
                  <a:lnTo>
                    <a:pt x="47655" y="1770"/>
                  </a:lnTo>
                  <a:lnTo>
                    <a:pt x="65634" y="0"/>
                  </a:lnTo>
                  <a:lnTo>
                    <a:pt x="82203" y="6232"/>
                  </a:lnTo>
                  <a:lnTo>
                    <a:pt x="89897" y="11169"/>
                  </a:lnTo>
                  <a:lnTo>
                    <a:pt x="101566" y="26014"/>
                  </a:lnTo>
                  <a:lnTo>
                    <a:pt x="126016" y="87771"/>
                  </a:lnTo>
                  <a:lnTo>
                    <a:pt x="130877" y="112701"/>
                  </a:lnTo>
                  <a:lnTo>
                    <a:pt x="127171" y="173624"/>
                  </a:lnTo>
                  <a:lnTo>
                    <a:pt x="126343" y="2105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36870" y="747523"/>
              <a:ext cx="2074115" cy="31586"/>
            </a:xfrm>
            <a:custGeom>
              <a:avLst/>
              <a:gdLst/>
              <a:ahLst/>
              <a:cxnLst/>
              <a:rect l="0" t="0" r="0" b="0"/>
              <a:pathLst>
                <a:path w="2074115" h="31586">
                  <a:moveTo>
                    <a:pt x="2074114" y="0"/>
                  </a:moveTo>
                  <a:lnTo>
                    <a:pt x="2015497" y="0"/>
                  </a:lnTo>
                  <a:lnTo>
                    <a:pt x="1955781" y="8333"/>
                  </a:lnTo>
                  <a:lnTo>
                    <a:pt x="1901651" y="10095"/>
                  </a:lnTo>
                  <a:lnTo>
                    <a:pt x="1845898" y="10443"/>
                  </a:lnTo>
                  <a:lnTo>
                    <a:pt x="1789825" y="10511"/>
                  </a:lnTo>
                  <a:lnTo>
                    <a:pt x="1733689" y="10525"/>
                  </a:lnTo>
                  <a:lnTo>
                    <a:pt x="1677540" y="10528"/>
                  </a:lnTo>
                  <a:lnTo>
                    <a:pt x="1621388" y="10528"/>
                  </a:lnTo>
                  <a:lnTo>
                    <a:pt x="1559647" y="10528"/>
                  </a:lnTo>
                  <a:lnTo>
                    <a:pt x="1499532" y="10528"/>
                  </a:lnTo>
                  <a:lnTo>
                    <a:pt x="1439477" y="10528"/>
                  </a:lnTo>
                  <a:lnTo>
                    <a:pt x="1377225" y="10528"/>
                  </a:lnTo>
                  <a:lnTo>
                    <a:pt x="1318699" y="17764"/>
                  </a:lnTo>
                  <a:lnTo>
                    <a:pt x="1270310" y="18911"/>
                  </a:lnTo>
                  <a:lnTo>
                    <a:pt x="1208325" y="15650"/>
                  </a:lnTo>
                  <a:lnTo>
                    <a:pt x="1145692" y="19989"/>
                  </a:lnTo>
                  <a:lnTo>
                    <a:pt x="1088260" y="28082"/>
                  </a:lnTo>
                  <a:lnTo>
                    <a:pt x="1034975" y="27774"/>
                  </a:lnTo>
                  <a:lnTo>
                    <a:pt x="984718" y="22384"/>
                  </a:lnTo>
                  <a:lnTo>
                    <a:pt x="921325" y="21319"/>
                  </a:lnTo>
                  <a:lnTo>
                    <a:pt x="871030" y="21135"/>
                  </a:lnTo>
                  <a:lnTo>
                    <a:pt x="808401" y="21072"/>
                  </a:lnTo>
                  <a:lnTo>
                    <a:pt x="757372" y="21061"/>
                  </a:lnTo>
                  <a:lnTo>
                    <a:pt x="705208" y="21058"/>
                  </a:lnTo>
                  <a:lnTo>
                    <a:pt x="655827" y="21057"/>
                  </a:lnTo>
                  <a:lnTo>
                    <a:pt x="608440" y="21057"/>
                  </a:lnTo>
                  <a:lnTo>
                    <a:pt x="545615" y="21057"/>
                  </a:lnTo>
                  <a:lnTo>
                    <a:pt x="496756" y="21057"/>
                  </a:lnTo>
                  <a:lnTo>
                    <a:pt x="435080" y="28293"/>
                  </a:lnTo>
                  <a:lnTo>
                    <a:pt x="386146" y="29440"/>
                  </a:lnTo>
                  <a:lnTo>
                    <a:pt x="323977" y="23059"/>
                  </a:lnTo>
                  <a:lnTo>
                    <a:pt x="273028" y="24770"/>
                  </a:lnTo>
                  <a:lnTo>
                    <a:pt x="224007" y="29566"/>
                  </a:lnTo>
                  <a:lnTo>
                    <a:pt x="176727" y="30987"/>
                  </a:lnTo>
                  <a:lnTo>
                    <a:pt x="113938" y="31467"/>
                  </a:lnTo>
                  <a:lnTo>
                    <a:pt x="65085" y="31550"/>
                  </a:lnTo>
                  <a:lnTo>
                    <a:pt x="37115" y="3157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979583" y="1392495"/>
            <a:ext cx="2344675" cy="446497"/>
            <a:chOff x="979583" y="1392495"/>
            <a:chExt cx="2344675" cy="446497"/>
          </a:xfrm>
        </p:grpSpPr>
        <p:sp>
          <p:nvSpPr>
            <p:cNvPr id="20" name="Freeform 19"/>
            <p:cNvSpPr/>
            <p:nvPr/>
          </p:nvSpPr>
          <p:spPr>
            <a:xfrm>
              <a:off x="979583" y="1526632"/>
              <a:ext cx="210138" cy="312360"/>
            </a:xfrm>
            <a:custGeom>
              <a:avLst/>
              <a:gdLst/>
              <a:ahLst/>
              <a:cxnLst/>
              <a:rect l="0" t="0" r="0" b="0"/>
              <a:pathLst>
                <a:path w="210138" h="312360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4838" y="149747"/>
                  </a:lnTo>
                  <a:lnTo>
                    <a:pt x="608" y="209604"/>
                  </a:lnTo>
                  <a:lnTo>
                    <a:pt x="7008" y="269347"/>
                  </a:lnTo>
                  <a:lnTo>
                    <a:pt x="8723" y="297914"/>
                  </a:lnTo>
                  <a:lnTo>
                    <a:pt x="12690" y="306234"/>
                  </a:lnTo>
                  <a:lnTo>
                    <a:pt x="18844" y="310611"/>
                  </a:lnTo>
                  <a:lnTo>
                    <a:pt x="26456" y="312359"/>
                  </a:lnTo>
                  <a:lnTo>
                    <a:pt x="53937" y="309229"/>
                  </a:lnTo>
                  <a:lnTo>
                    <a:pt x="115532" y="291014"/>
                  </a:lnTo>
                  <a:lnTo>
                    <a:pt x="176376" y="282038"/>
                  </a:lnTo>
                  <a:lnTo>
                    <a:pt x="210137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989678" y="1652974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57279" y="8333"/>
                  </a:lnTo>
                  <a:lnTo>
                    <a:pt x="25551" y="129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989678" y="1505575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83651" y="3119"/>
                  </a:lnTo>
                  <a:lnTo>
                    <a:pt x="24126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242362" y="1642445"/>
              <a:ext cx="105286" cy="178986"/>
            </a:xfrm>
            <a:custGeom>
              <a:avLst/>
              <a:gdLst/>
              <a:ahLst/>
              <a:cxnLst/>
              <a:rect l="0" t="0" r="0" b="0"/>
              <a:pathLst>
                <a:path w="105286" h="178986">
                  <a:moveTo>
                    <a:pt x="105285" y="0"/>
                  </a:moveTo>
                  <a:lnTo>
                    <a:pt x="89644" y="17981"/>
                  </a:lnTo>
                  <a:lnTo>
                    <a:pt x="59612" y="74354"/>
                  </a:lnTo>
                  <a:lnTo>
                    <a:pt x="39678" y="112823"/>
                  </a:lnTo>
                  <a:lnTo>
                    <a:pt x="23455" y="139104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252891" y="1652974"/>
              <a:ext cx="73700" cy="157928"/>
            </a:xfrm>
            <a:custGeom>
              <a:avLst/>
              <a:gdLst/>
              <a:ahLst/>
              <a:cxnLst/>
              <a:rect l="0" t="0" r="0" b="0"/>
              <a:pathLst>
                <a:path w="73700" h="157928">
                  <a:moveTo>
                    <a:pt x="0" y="0"/>
                  </a:moveTo>
                  <a:lnTo>
                    <a:pt x="19128" y="55044"/>
                  </a:lnTo>
                  <a:lnTo>
                    <a:pt x="49803" y="114512"/>
                  </a:lnTo>
                  <a:lnTo>
                    <a:pt x="73699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516103" y="162138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537160" y="173720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842487" y="1417213"/>
              <a:ext cx="236822" cy="319990"/>
            </a:xfrm>
            <a:custGeom>
              <a:avLst/>
              <a:gdLst/>
              <a:ahLst/>
              <a:cxnLst/>
              <a:rect l="0" t="0" r="0" b="0"/>
              <a:pathLst>
                <a:path w="236822" h="319990">
                  <a:moveTo>
                    <a:pt x="0" y="14662"/>
                  </a:moveTo>
                  <a:lnTo>
                    <a:pt x="16767" y="9073"/>
                  </a:lnTo>
                  <a:lnTo>
                    <a:pt x="34358" y="9449"/>
                  </a:lnTo>
                  <a:lnTo>
                    <a:pt x="92998" y="13976"/>
                  </a:lnTo>
                  <a:lnTo>
                    <a:pt x="147745" y="14527"/>
                  </a:lnTo>
                  <a:lnTo>
                    <a:pt x="198030" y="9046"/>
                  </a:lnTo>
                  <a:lnTo>
                    <a:pt x="231031" y="0"/>
                  </a:lnTo>
                  <a:lnTo>
                    <a:pt x="235909" y="1378"/>
                  </a:lnTo>
                  <a:lnTo>
                    <a:pt x="236821" y="5806"/>
                  </a:lnTo>
                  <a:lnTo>
                    <a:pt x="231595" y="18915"/>
                  </a:lnTo>
                  <a:lnTo>
                    <a:pt x="187808" y="79942"/>
                  </a:lnTo>
                  <a:lnTo>
                    <a:pt x="144754" y="142103"/>
                  </a:lnTo>
                  <a:lnTo>
                    <a:pt x="112471" y="205442"/>
                  </a:lnTo>
                  <a:lnTo>
                    <a:pt x="86141" y="265895"/>
                  </a:lnTo>
                  <a:lnTo>
                    <a:pt x="67751" y="305664"/>
                  </a:lnTo>
                  <a:lnTo>
                    <a:pt x="52642" y="3199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092277" y="1442404"/>
              <a:ext cx="168467" cy="332004"/>
            </a:xfrm>
            <a:custGeom>
              <a:avLst/>
              <a:gdLst/>
              <a:ahLst/>
              <a:cxnLst/>
              <a:rect l="0" t="0" r="0" b="0"/>
              <a:pathLst>
                <a:path w="168467" h="332004">
                  <a:moveTo>
                    <a:pt x="150293" y="0"/>
                  </a:moveTo>
                  <a:lnTo>
                    <a:pt x="133525" y="5589"/>
                  </a:lnTo>
                  <a:lnTo>
                    <a:pt x="119054" y="17692"/>
                  </a:lnTo>
                  <a:lnTo>
                    <a:pt x="69594" y="75582"/>
                  </a:lnTo>
                  <a:lnTo>
                    <a:pt x="34482" y="138043"/>
                  </a:lnTo>
                  <a:lnTo>
                    <a:pt x="7790" y="198809"/>
                  </a:lnTo>
                  <a:lnTo>
                    <a:pt x="0" y="220551"/>
                  </a:lnTo>
                  <a:lnTo>
                    <a:pt x="217" y="258111"/>
                  </a:lnTo>
                  <a:lnTo>
                    <a:pt x="7690" y="293286"/>
                  </a:lnTo>
                  <a:lnTo>
                    <a:pt x="22902" y="320346"/>
                  </a:lnTo>
                  <a:lnTo>
                    <a:pt x="31440" y="325868"/>
                  </a:lnTo>
                  <a:lnTo>
                    <a:pt x="53406" y="332003"/>
                  </a:lnTo>
                  <a:lnTo>
                    <a:pt x="75646" y="328491"/>
                  </a:lnTo>
                  <a:lnTo>
                    <a:pt x="118520" y="307172"/>
                  </a:lnTo>
                  <a:lnTo>
                    <a:pt x="144648" y="287286"/>
                  </a:lnTo>
                  <a:lnTo>
                    <a:pt x="161618" y="260986"/>
                  </a:lnTo>
                  <a:lnTo>
                    <a:pt x="168466" y="225378"/>
                  </a:lnTo>
                  <a:lnTo>
                    <a:pt x="163829" y="205063"/>
                  </a:lnTo>
                  <a:lnTo>
                    <a:pt x="159317" y="196370"/>
                  </a:lnTo>
                  <a:lnTo>
                    <a:pt x="152799" y="191745"/>
                  </a:lnTo>
                  <a:lnTo>
                    <a:pt x="144945" y="189831"/>
                  </a:lnTo>
                  <a:lnTo>
                    <a:pt x="117123" y="192727"/>
                  </a:lnTo>
                  <a:lnTo>
                    <a:pt x="67026" y="208653"/>
                  </a:lnTo>
                  <a:lnTo>
                    <a:pt x="50504" y="219856"/>
                  </a:lnTo>
                  <a:lnTo>
                    <a:pt x="41601" y="232635"/>
                  </a:lnTo>
                  <a:lnTo>
                    <a:pt x="34479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419463" y="1392495"/>
              <a:ext cx="202133" cy="416850"/>
            </a:xfrm>
            <a:custGeom>
              <a:avLst/>
              <a:gdLst/>
              <a:ahLst/>
              <a:cxnLst/>
              <a:rect l="0" t="0" r="0" b="0"/>
              <a:pathLst>
                <a:path w="202133" h="416850">
                  <a:moveTo>
                    <a:pt x="202132" y="92023"/>
                  </a:moveTo>
                  <a:lnTo>
                    <a:pt x="142539" y="141521"/>
                  </a:lnTo>
                  <a:lnTo>
                    <a:pt x="100363" y="197956"/>
                  </a:lnTo>
                  <a:lnTo>
                    <a:pt x="67309" y="260536"/>
                  </a:lnTo>
                  <a:lnTo>
                    <a:pt x="52870" y="292081"/>
                  </a:lnTo>
                  <a:lnTo>
                    <a:pt x="46772" y="334833"/>
                  </a:lnTo>
                  <a:lnTo>
                    <a:pt x="50555" y="373367"/>
                  </a:lnTo>
                  <a:lnTo>
                    <a:pt x="64674" y="407011"/>
                  </a:lnTo>
                  <a:lnTo>
                    <a:pt x="71889" y="413149"/>
                  </a:lnTo>
                  <a:lnTo>
                    <a:pt x="80208" y="416071"/>
                  </a:lnTo>
                  <a:lnTo>
                    <a:pt x="89264" y="416849"/>
                  </a:lnTo>
                  <a:lnTo>
                    <a:pt x="108685" y="411475"/>
                  </a:lnTo>
                  <a:lnTo>
                    <a:pt x="136230" y="395295"/>
                  </a:lnTo>
                  <a:lnTo>
                    <a:pt x="159209" y="372564"/>
                  </a:lnTo>
                  <a:lnTo>
                    <a:pt x="172527" y="352408"/>
                  </a:lnTo>
                  <a:lnTo>
                    <a:pt x="182345" y="327853"/>
                  </a:lnTo>
                  <a:lnTo>
                    <a:pt x="184369" y="304461"/>
                  </a:lnTo>
                  <a:lnTo>
                    <a:pt x="180200" y="282366"/>
                  </a:lnTo>
                  <a:lnTo>
                    <a:pt x="152523" y="219607"/>
                  </a:lnTo>
                  <a:lnTo>
                    <a:pt x="133101" y="195206"/>
                  </a:lnTo>
                  <a:lnTo>
                    <a:pt x="76446" y="151808"/>
                  </a:lnTo>
                  <a:lnTo>
                    <a:pt x="16292" y="95537"/>
                  </a:lnTo>
                  <a:lnTo>
                    <a:pt x="710" y="68887"/>
                  </a:lnTo>
                  <a:lnTo>
                    <a:pt x="0" y="60222"/>
                  </a:lnTo>
                  <a:lnTo>
                    <a:pt x="5451" y="44354"/>
                  </a:lnTo>
                  <a:lnTo>
                    <a:pt x="27263" y="22266"/>
                  </a:lnTo>
                  <a:lnTo>
                    <a:pt x="55953" y="6493"/>
                  </a:lnTo>
                  <a:lnTo>
                    <a:pt x="92269" y="0"/>
                  </a:lnTo>
                  <a:lnTo>
                    <a:pt x="115870" y="4720"/>
                  </a:lnTo>
                  <a:lnTo>
                    <a:pt x="145768" y="20532"/>
                  </a:lnTo>
                  <a:lnTo>
                    <a:pt x="160704" y="34513"/>
                  </a:lnTo>
                  <a:lnTo>
                    <a:pt x="171242" y="52425"/>
                  </a:lnTo>
                  <a:lnTo>
                    <a:pt x="179780" y="104977"/>
                  </a:lnTo>
                  <a:lnTo>
                    <a:pt x="181075" y="1236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790052" y="1632002"/>
              <a:ext cx="210571" cy="10444"/>
            </a:xfrm>
            <a:custGeom>
              <a:avLst/>
              <a:gdLst/>
              <a:ahLst/>
              <a:cxnLst/>
              <a:rect l="0" t="0" r="0" b="0"/>
              <a:pathLst>
                <a:path w="210571" h="10444">
                  <a:moveTo>
                    <a:pt x="210570" y="10443"/>
                  </a:moveTo>
                  <a:lnTo>
                    <a:pt x="173092" y="2110"/>
                  </a:lnTo>
                  <a:lnTo>
                    <a:pt x="121668" y="348"/>
                  </a:lnTo>
                  <a:lnTo>
                    <a:pt x="59214" y="0"/>
                  </a:lnTo>
                  <a:lnTo>
                    <a:pt x="19624" y="1110"/>
                  </a:lnTo>
                  <a:lnTo>
                    <a:pt x="13083" y="3051"/>
                  </a:lnTo>
                  <a:lnTo>
                    <a:pt x="0" y="104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884808" y="154768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905865" y="173720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148021" y="1473989"/>
              <a:ext cx="176237" cy="360925"/>
            </a:xfrm>
            <a:custGeom>
              <a:avLst/>
              <a:gdLst/>
              <a:ahLst/>
              <a:cxnLst/>
              <a:rect l="0" t="0" r="0" b="0"/>
              <a:pathLst>
                <a:path w="176237" h="360925">
                  <a:moveTo>
                    <a:pt x="136870" y="0"/>
                  </a:moveTo>
                  <a:lnTo>
                    <a:pt x="78307" y="55088"/>
                  </a:lnTo>
                  <a:lnTo>
                    <a:pt x="45378" y="105607"/>
                  </a:lnTo>
                  <a:lnTo>
                    <a:pt x="17760" y="159140"/>
                  </a:lnTo>
                  <a:lnTo>
                    <a:pt x="3855" y="211503"/>
                  </a:lnTo>
                  <a:lnTo>
                    <a:pt x="761" y="272496"/>
                  </a:lnTo>
                  <a:lnTo>
                    <a:pt x="5814" y="312367"/>
                  </a:lnTo>
                  <a:lnTo>
                    <a:pt x="14672" y="332242"/>
                  </a:lnTo>
                  <a:lnTo>
                    <a:pt x="20310" y="340818"/>
                  </a:lnTo>
                  <a:lnTo>
                    <a:pt x="35932" y="353466"/>
                  </a:lnTo>
                  <a:lnTo>
                    <a:pt x="45012" y="358476"/>
                  </a:lnTo>
                  <a:lnTo>
                    <a:pt x="64459" y="360924"/>
                  </a:lnTo>
                  <a:lnTo>
                    <a:pt x="105539" y="352964"/>
                  </a:lnTo>
                  <a:lnTo>
                    <a:pt x="131356" y="337899"/>
                  </a:lnTo>
                  <a:lnTo>
                    <a:pt x="153823" y="318617"/>
                  </a:lnTo>
                  <a:lnTo>
                    <a:pt x="169709" y="292497"/>
                  </a:lnTo>
                  <a:lnTo>
                    <a:pt x="176236" y="256942"/>
                  </a:lnTo>
                  <a:lnTo>
                    <a:pt x="171523" y="236639"/>
                  </a:lnTo>
                  <a:lnTo>
                    <a:pt x="149435" y="204541"/>
                  </a:lnTo>
                  <a:lnTo>
                    <a:pt x="123825" y="188377"/>
                  </a:lnTo>
                  <a:lnTo>
                    <a:pt x="101046" y="189398"/>
                  </a:lnTo>
                  <a:lnTo>
                    <a:pt x="44112" y="208215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437851" y="2579481"/>
            <a:ext cx="134103" cy="442198"/>
            <a:chOff x="6437851" y="2579481"/>
            <a:chExt cx="134103" cy="442198"/>
          </a:xfrm>
        </p:grpSpPr>
        <p:sp>
          <p:nvSpPr>
            <p:cNvPr id="35" name="Freeform 34"/>
            <p:cNvSpPr/>
            <p:nvPr/>
          </p:nvSpPr>
          <p:spPr>
            <a:xfrm>
              <a:off x="6437851" y="2579481"/>
              <a:ext cx="25778" cy="442198"/>
            </a:xfrm>
            <a:custGeom>
              <a:avLst/>
              <a:gdLst/>
              <a:ahLst/>
              <a:cxnLst/>
              <a:rect l="0" t="0" r="0" b="0"/>
              <a:pathLst>
                <a:path w="25778" h="442198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5132" y="130904"/>
                  </a:lnTo>
                  <a:lnTo>
                    <a:pt x="5453" y="190865"/>
                  </a:lnTo>
                  <a:lnTo>
                    <a:pt x="7869" y="228718"/>
                  </a:lnTo>
                  <a:lnTo>
                    <a:pt x="22244" y="287855"/>
                  </a:lnTo>
                  <a:lnTo>
                    <a:pt x="25777" y="349579"/>
                  </a:lnTo>
                  <a:lnTo>
                    <a:pt x="25305" y="404492"/>
                  </a:lnTo>
                  <a:lnTo>
                    <a:pt x="16118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559253" y="296903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6829367" y="2547896"/>
            <a:ext cx="2635753" cy="484312"/>
            <a:chOff x="6829367" y="2547896"/>
            <a:chExt cx="2635753" cy="484312"/>
          </a:xfrm>
        </p:grpSpPr>
        <p:sp>
          <p:nvSpPr>
            <p:cNvPr id="38" name="Freeform 37"/>
            <p:cNvSpPr/>
            <p:nvPr/>
          </p:nvSpPr>
          <p:spPr>
            <a:xfrm>
              <a:off x="6829367" y="2637042"/>
              <a:ext cx="298342" cy="374109"/>
            </a:xfrm>
            <a:custGeom>
              <a:avLst/>
              <a:gdLst/>
              <a:ahLst/>
              <a:cxnLst/>
              <a:rect l="0" t="0" r="0" b="0"/>
              <a:pathLst>
                <a:path w="298342" h="374109">
                  <a:moveTo>
                    <a:pt x="66798" y="353051"/>
                  </a:moveTo>
                  <a:lnTo>
                    <a:pt x="66798" y="298906"/>
                  </a:lnTo>
                  <a:lnTo>
                    <a:pt x="61210" y="249549"/>
                  </a:lnTo>
                  <a:lnTo>
                    <a:pt x="32984" y="188227"/>
                  </a:lnTo>
                  <a:lnTo>
                    <a:pt x="25154" y="135963"/>
                  </a:lnTo>
                  <a:lnTo>
                    <a:pt x="10247" y="74249"/>
                  </a:lnTo>
                  <a:lnTo>
                    <a:pt x="0" y="38816"/>
                  </a:lnTo>
                  <a:lnTo>
                    <a:pt x="39" y="28917"/>
                  </a:lnTo>
                  <a:lnTo>
                    <a:pt x="6322" y="11680"/>
                  </a:lnTo>
                  <a:lnTo>
                    <a:pt x="13612" y="6147"/>
                  </a:lnTo>
                  <a:lnTo>
                    <a:pt x="34192" y="0"/>
                  </a:lnTo>
                  <a:lnTo>
                    <a:pt x="85531" y="4459"/>
                  </a:lnTo>
                  <a:lnTo>
                    <a:pt x="137612" y="16605"/>
                  </a:lnTo>
                  <a:lnTo>
                    <a:pt x="182042" y="35858"/>
                  </a:lnTo>
                  <a:lnTo>
                    <a:pt x="231079" y="75991"/>
                  </a:lnTo>
                  <a:lnTo>
                    <a:pt x="247016" y="102503"/>
                  </a:lnTo>
                  <a:lnTo>
                    <a:pt x="266540" y="161624"/>
                  </a:lnTo>
                  <a:lnTo>
                    <a:pt x="276065" y="183744"/>
                  </a:lnTo>
                  <a:lnTo>
                    <a:pt x="296480" y="215928"/>
                  </a:lnTo>
                  <a:lnTo>
                    <a:pt x="298341" y="237125"/>
                  </a:lnTo>
                  <a:lnTo>
                    <a:pt x="287222" y="268790"/>
                  </a:lnTo>
                  <a:lnTo>
                    <a:pt x="261335" y="309761"/>
                  </a:lnTo>
                  <a:lnTo>
                    <a:pt x="233623" y="332945"/>
                  </a:lnTo>
                  <a:lnTo>
                    <a:pt x="170770" y="365603"/>
                  </a:lnTo>
                  <a:lnTo>
                    <a:pt x="118488" y="372428"/>
                  </a:lnTo>
                  <a:lnTo>
                    <a:pt x="56270" y="3741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174846" y="2884808"/>
              <a:ext cx="5590" cy="115814"/>
            </a:xfrm>
            <a:custGeom>
              <a:avLst/>
              <a:gdLst/>
              <a:ahLst/>
              <a:cxnLst/>
              <a:rect l="0" t="0" r="0" b="0"/>
              <a:pathLst>
                <a:path w="5590" h="115814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5132" y="97094"/>
                  </a:lnTo>
                  <a:lnTo>
                    <a:pt x="5589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127792" y="275846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222549" y="2832165"/>
              <a:ext cx="134648" cy="163369"/>
            </a:xfrm>
            <a:custGeom>
              <a:avLst/>
              <a:gdLst/>
              <a:ahLst/>
              <a:cxnLst/>
              <a:rect l="0" t="0" r="0" b="0"/>
              <a:pathLst>
                <a:path w="134648" h="163369">
                  <a:moveTo>
                    <a:pt x="0" y="21057"/>
                  </a:moveTo>
                  <a:lnTo>
                    <a:pt x="16768" y="32236"/>
                  </a:lnTo>
                  <a:lnTo>
                    <a:pt x="28119" y="50202"/>
                  </a:lnTo>
                  <a:lnTo>
                    <a:pt x="57082" y="104964"/>
                  </a:lnTo>
                  <a:lnTo>
                    <a:pt x="85780" y="157885"/>
                  </a:lnTo>
                  <a:lnTo>
                    <a:pt x="91112" y="162579"/>
                  </a:lnTo>
                  <a:lnTo>
                    <a:pt x="97007" y="163368"/>
                  </a:lnTo>
                  <a:lnTo>
                    <a:pt x="103275" y="161555"/>
                  </a:lnTo>
                  <a:lnTo>
                    <a:pt x="108625" y="155666"/>
                  </a:lnTo>
                  <a:lnTo>
                    <a:pt x="129367" y="105219"/>
                  </a:lnTo>
                  <a:lnTo>
                    <a:pt x="134647" y="68091"/>
                  </a:lnTo>
                  <a:lnTo>
                    <a:pt x="128244" y="1220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448111" y="2863751"/>
              <a:ext cx="10625" cy="147400"/>
            </a:xfrm>
            <a:custGeom>
              <a:avLst/>
              <a:gdLst/>
              <a:ahLst/>
              <a:cxnLst/>
              <a:rect l="0" t="0" r="0" b="0"/>
              <a:pathLst>
                <a:path w="10625" h="147400">
                  <a:moveTo>
                    <a:pt x="6065" y="0"/>
                  </a:moveTo>
                  <a:lnTo>
                    <a:pt x="0" y="33622"/>
                  </a:lnTo>
                  <a:lnTo>
                    <a:pt x="10624" y="93407"/>
                  </a:lnTo>
                  <a:lnTo>
                    <a:pt x="6065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433119" y="276899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528573" y="2598914"/>
              <a:ext cx="125646" cy="431433"/>
            </a:xfrm>
            <a:custGeom>
              <a:avLst/>
              <a:gdLst/>
              <a:ahLst/>
              <a:cxnLst/>
              <a:rect l="0" t="0" r="0" b="0"/>
              <a:pathLst>
                <a:path w="125646" h="431433">
                  <a:moveTo>
                    <a:pt x="115116" y="296422"/>
                  </a:moveTo>
                  <a:lnTo>
                    <a:pt x="103937" y="279655"/>
                  </a:lnTo>
                  <a:lnTo>
                    <a:pt x="89091" y="268303"/>
                  </a:lnTo>
                  <a:lnTo>
                    <a:pt x="50964" y="251484"/>
                  </a:lnTo>
                  <a:lnTo>
                    <a:pt x="30452" y="250323"/>
                  </a:lnTo>
                  <a:lnTo>
                    <a:pt x="20069" y="251652"/>
                  </a:lnTo>
                  <a:lnTo>
                    <a:pt x="14316" y="257217"/>
                  </a:lnTo>
                  <a:lnTo>
                    <a:pt x="11652" y="265606"/>
                  </a:lnTo>
                  <a:lnTo>
                    <a:pt x="2835" y="318750"/>
                  </a:lnTo>
                  <a:lnTo>
                    <a:pt x="0" y="371066"/>
                  </a:lnTo>
                  <a:lnTo>
                    <a:pt x="1952" y="397448"/>
                  </a:lnTo>
                  <a:lnTo>
                    <a:pt x="10619" y="420871"/>
                  </a:lnTo>
                  <a:lnTo>
                    <a:pt x="18545" y="427351"/>
                  </a:lnTo>
                  <a:lnTo>
                    <a:pt x="28509" y="430502"/>
                  </a:lnTo>
                  <a:lnTo>
                    <a:pt x="39830" y="431432"/>
                  </a:lnTo>
                  <a:lnTo>
                    <a:pt x="49717" y="427373"/>
                  </a:lnTo>
                  <a:lnTo>
                    <a:pt x="66943" y="410385"/>
                  </a:lnTo>
                  <a:lnTo>
                    <a:pt x="84204" y="380102"/>
                  </a:lnTo>
                  <a:lnTo>
                    <a:pt x="104214" y="319603"/>
                  </a:lnTo>
                  <a:lnTo>
                    <a:pt x="107848" y="308366"/>
                  </a:lnTo>
                  <a:lnTo>
                    <a:pt x="101784" y="259017"/>
                  </a:lnTo>
                  <a:lnTo>
                    <a:pt x="101937" y="205531"/>
                  </a:lnTo>
                  <a:lnTo>
                    <a:pt x="103802" y="147049"/>
                  </a:lnTo>
                  <a:lnTo>
                    <a:pt x="98766" y="90857"/>
                  </a:lnTo>
                  <a:lnTo>
                    <a:pt x="93819" y="29042"/>
                  </a:lnTo>
                  <a:lnTo>
                    <a:pt x="88882" y="4451"/>
                  </a:lnTo>
                  <a:lnTo>
                    <a:pt x="85928" y="0"/>
                  </a:lnTo>
                  <a:lnTo>
                    <a:pt x="82790" y="541"/>
                  </a:lnTo>
                  <a:lnTo>
                    <a:pt x="79527" y="4412"/>
                  </a:lnTo>
                  <a:lnTo>
                    <a:pt x="74935" y="32216"/>
                  </a:lnTo>
                  <a:lnTo>
                    <a:pt x="73384" y="91939"/>
                  </a:lnTo>
                  <a:lnTo>
                    <a:pt x="73115" y="143938"/>
                  </a:lnTo>
                  <a:lnTo>
                    <a:pt x="76545" y="202109"/>
                  </a:lnTo>
                  <a:lnTo>
                    <a:pt x="94719" y="255740"/>
                  </a:lnTo>
                  <a:lnTo>
                    <a:pt x="105757" y="313256"/>
                  </a:lnTo>
                  <a:lnTo>
                    <a:pt x="122628" y="370921"/>
                  </a:lnTo>
                  <a:lnTo>
                    <a:pt x="125645" y="3806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680231" y="2789818"/>
              <a:ext cx="142621" cy="242390"/>
            </a:xfrm>
            <a:custGeom>
              <a:avLst/>
              <a:gdLst/>
              <a:ahLst/>
              <a:cxnLst/>
              <a:rect l="0" t="0" r="0" b="0"/>
              <a:pathLst>
                <a:path w="142621" h="242390">
                  <a:moveTo>
                    <a:pt x="5572" y="147632"/>
                  </a:moveTo>
                  <a:lnTo>
                    <a:pt x="59446" y="120121"/>
                  </a:lnTo>
                  <a:lnTo>
                    <a:pt x="120323" y="97379"/>
                  </a:lnTo>
                  <a:lnTo>
                    <a:pt x="136901" y="85913"/>
                  </a:lnTo>
                  <a:lnTo>
                    <a:pt x="141088" y="78410"/>
                  </a:lnTo>
                  <a:lnTo>
                    <a:pt x="142620" y="60715"/>
                  </a:lnTo>
                  <a:lnTo>
                    <a:pt x="136906" y="31022"/>
                  </a:lnTo>
                  <a:lnTo>
                    <a:pt x="124774" y="13527"/>
                  </a:lnTo>
                  <a:lnTo>
                    <a:pt x="116626" y="5586"/>
                  </a:lnTo>
                  <a:lnTo>
                    <a:pt x="105344" y="1462"/>
                  </a:lnTo>
                  <a:lnTo>
                    <a:pt x="77211" y="0"/>
                  </a:lnTo>
                  <a:lnTo>
                    <a:pt x="51449" y="9488"/>
                  </a:lnTo>
                  <a:lnTo>
                    <a:pt x="11904" y="38586"/>
                  </a:lnTo>
                  <a:lnTo>
                    <a:pt x="7454" y="46859"/>
                  </a:lnTo>
                  <a:lnTo>
                    <a:pt x="0" y="101173"/>
                  </a:lnTo>
                  <a:lnTo>
                    <a:pt x="2102" y="146995"/>
                  </a:lnTo>
                  <a:lnTo>
                    <a:pt x="15722" y="192027"/>
                  </a:lnTo>
                  <a:lnTo>
                    <a:pt x="34576" y="223827"/>
                  </a:lnTo>
                  <a:lnTo>
                    <a:pt x="43625" y="230014"/>
                  </a:lnTo>
                  <a:lnTo>
                    <a:pt x="82412" y="239945"/>
                  </a:lnTo>
                  <a:lnTo>
                    <a:pt x="100328" y="2423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896373" y="299009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296456" y="2547896"/>
              <a:ext cx="249376" cy="442198"/>
            </a:xfrm>
            <a:custGeom>
              <a:avLst/>
              <a:gdLst/>
              <a:ahLst/>
              <a:cxnLst/>
              <a:rect l="0" t="0" r="0" b="0"/>
              <a:pathLst>
                <a:path w="249376" h="442198">
                  <a:moveTo>
                    <a:pt x="0" y="0"/>
                  </a:moveTo>
                  <a:lnTo>
                    <a:pt x="42691" y="14572"/>
                  </a:lnTo>
                  <a:lnTo>
                    <a:pt x="64597" y="24024"/>
                  </a:lnTo>
                  <a:lnTo>
                    <a:pt x="124912" y="36179"/>
                  </a:lnTo>
                  <a:lnTo>
                    <a:pt x="181916" y="52785"/>
                  </a:lnTo>
                  <a:lnTo>
                    <a:pt x="235716" y="61119"/>
                  </a:lnTo>
                  <a:lnTo>
                    <a:pt x="243711" y="66482"/>
                  </a:lnTo>
                  <a:lnTo>
                    <a:pt x="247872" y="74737"/>
                  </a:lnTo>
                  <a:lnTo>
                    <a:pt x="249375" y="95218"/>
                  </a:lnTo>
                  <a:lnTo>
                    <a:pt x="246144" y="116018"/>
                  </a:lnTo>
                  <a:lnTo>
                    <a:pt x="237688" y="133842"/>
                  </a:lnTo>
                  <a:lnTo>
                    <a:pt x="196529" y="190171"/>
                  </a:lnTo>
                  <a:lnTo>
                    <a:pt x="155342" y="248308"/>
                  </a:lnTo>
                  <a:lnTo>
                    <a:pt x="134804" y="277254"/>
                  </a:lnTo>
                  <a:lnTo>
                    <a:pt x="100824" y="339435"/>
                  </a:lnTo>
                  <a:lnTo>
                    <a:pt x="59578" y="399135"/>
                  </a:lnTo>
                  <a:lnTo>
                    <a:pt x="37808" y="427668"/>
                  </a:lnTo>
                  <a:lnTo>
                    <a:pt x="31586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707067" y="2747937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77729" y="7236"/>
                  </a:lnTo>
                  <a:lnTo>
                    <a:pt x="27745" y="987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717596" y="2663709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749181" y="291639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907109" y="2579481"/>
              <a:ext cx="193445" cy="421687"/>
            </a:xfrm>
            <a:custGeom>
              <a:avLst/>
              <a:gdLst/>
              <a:ahLst/>
              <a:cxnLst/>
              <a:rect l="0" t="0" r="0" b="0"/>
              <a:pathLst>
                <a:path w="193445" h="421687">
                  <a:moveTo>
                    <a:pt x="147398" y="0"/>
                  </a:moveTo>
                  <a:lnTo>
                    <a:pt x="97901" y="58564"/>
                  </a:lnTo>
                  <a:lnTo>
                    <a:pt x="56119" y="121923"/>
                  </a:lnTo>
                  <a:lnTo>
                    <a:pt x="29239" y="177159"/>
                  </a:lnTo>
                  <a:lnTo>
                    <a:pt x="11451" y="236943"/>
                  </a:lnTo>
                  <a:lnTo>
                    <a:pt x="2261" y="288829"/>
                  </a:lnTo>
                  <a:lnTo>
                    <a:pt x="1616" y="342969"/>
                  </a:lnTo>
                  <a:lnTo>
                    <a:pt x="5788" y="366510"/>
                  </a:lnTo>
                  <a:lnTo>
                    <a:pt x="20302" y="393905"/>
                  </a:lnTo>
                  <a:lnTo>
                    <a:pt x="39420" y="416840"/>
                  </a:lnTo>
                  <a:lnTo>
                    <a:pt x="48507" y="420613"/>
                  </a:lnTo>
                  <a:lnTo>
                    <a:pt x="71080" y="421686"/>
                  </a:lnTo>
                  <a:lnTo>
                    <a:pt x="104509" y="415713"/>
                  </a:lnTo>
                  <a:lnTo>
                    <a:pt x="136640" y="400945"/>
                  </a:lnTo>
                  <a:lnTo>
                    <a:pt x="154705" y="382139"/>
                  </a:lnTo>
                  <a:lnTo>
                    <a:pt x="184192" y="326794"/>
                  </a:lnTo>
                  <a:lnTo>
                    <a:pt x="192217" y="305509"/>
                  </a:lnTo>
                  <a:lnTo>
                    <a:pt x="193444" y="284351"/>
                  </a:lnTo>
                  <a:lnTo>
                    <a:pt x="192134" y="273795"/>
                  </a:lnTo>
                  <a:lnTo>
                    <a:pt x="181319" y="255828"/>
                  </a:lnTo>
                  <a:lnTo>
                    <a:pt x="164814" y="241213"/>
                  </a:lnTo>
                  <a:lnTo>
                    <a:pt x="145780" y="230818"/>
                  </a:lnTo>
                  <a:lnTo>
                    <a:pt x="125622" y="228538"/>
                  </a:lnTo>
                  <a:lnTo>
                    <a:pt x="104964" y="232594"/>
                  </a:lnTo>
                  <a:lnTo>
                    <a:pt x="43255" y="260188"/>
                  </a:lnTo>
                  <a:lnTo>
                    <a:pt x="14567" y="278820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349306" y="2695295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349306" y="2768994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21057"/>
                  </a:moveTo>
                  <a:lnTo>
                    <a:pt x="60768" y="42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5" name="Freeform 54"/>
          <p:cNvSpPr/>
          <p:nvPr/>
        </p:nvSpPr>
        <p:spPr>
          <a:xfrm>
            <a:off x="9743797" y="2453139"/>
            <a:ext cx="16121" cy="410613"/>
          </a:xfrm>
          <a:custGeom>
            <a:avLst/>
            <a:gdLst/>
            <a:ahLst/>
            <a:cxnLst/>
            <a:rect l="0" t="0" r="0" b="0"/>
            <a:pathLst>
              <a:path w="16121" h="410613">
                <a:moveTo>
                  <a:pt x="5591" y="0"/>
                </a:moveTo>
                <a:lnTo>
                  <a:pt x="2" y="16768"/>
                </a:lnTo>
                <a:lnTo>
                  <a:pt x="3274" y="70686"/>
                </a:lnTo>
                <a:lnTo>
                  <a:pt x="4904" y="119340"/>
                </a:lnTo>
                <a:lnTo>
                  <a:pt x="5388" y="167422"/>
                </a:lnTo>
                <a:lnTo>
                  <a:pt x="5531" y="229631"/>
                </a:lnTo>
                <a:lnTo>
                  <a:pt x="5573" y="284978"/>
                </a:lnTo>
                <a:lnTo>
                  <a:pt x="2469" y="346194"/>
                </a:lnTo>
                <a:lnTo>
                  <a:pt x="0" y="360648"/>
                </a:lnTo>
                <a:lnTo>
                  <a:pt x="3497" y="382946"/>
                </a:lnTo>
                <a:lnTo>
                  <a:pt x="16120" y="41061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0" name="Group 69"/>
          <p:cNvGrpSpPr/>
          <p:nvPr/>
        </p:nvGrpSpPr>
        <p:grpSpPr>
          <a:xfrm>
            <a:off x="6324703" y="3253305"/>
            <a:ext cx="1655899" cy="539285"/>
            <a:chOff x="6324703" y="3253305"/>
            <a:chExt cx="1655899" cy="539285"/>
          </a:xfrm>
        </p:grpSpPr>
        <p:sp>
          <p:nvSpPr>
            <p:cNvPr id="56" name="Freeform 55"/>
            <p:cNvSpPr/>
            <p:nvPr/>
          </p:nvSpPr>
          <p:spPr>
            <a:xfrm>
              <a:off x="6324703" y="3292953"/>
              <a:ext cx="200257" cy="447929"/>
            </a:xfrm>
            <a:custGeom>
              <a:avLst/>
              <a:gdLst/>
              <a:ahLst/>
              <a:cxnLst/>
              <a:rect l="0" t="0" r="0" b="0"/>
              <a:pathLst>
                <a:path w="200257" h="447929">
                  <a:moveTo>
                    <a:pt x="97680" y="2466"/>
                  </a:moveTo>
                  <a:lnTo>
                    <a:pt x="79721" y="63577"/>
                  </a:lnTo>
                  <a:lnTo>
                    <a:pt x="62531" y="118008"/>
                  </a:lnTo>
                  <a:lnTo>
                    <a:pt x="60209" y="120439"/>
                  </a:lnTo>
                  <a:lnTo>
                    <a:pt x="58662" y="117379"/>
                  </a:lnTo>
                  <a:lnTo>
                    <a:pt x="58112" y="102672"/>
                  </a:lnTo>
                  <a:lnTo>
                    <a:pt x="70401" y="54440"/>
                  </a:lnTo>
                  <a:lnTo>
                    <a:pt x="85958" y="23325"/>
                  </a:lnTo>
                  <a:lnTo>
                    <a:pt x="101829" y="8617"/>
                  </a:lnTo>
                  <a:lnTo>
                    <a:pt x="110975" y="3058"/>
                  </a:lnTo>
                  <a:lnTo>
                    <a:pt x="130495" y="0"/>
                  </a:lnTo>
                  <a:lnTo>
                    <a:pt x="140614" y="822"/>
                  </a:lnTo>
                  <a:lnTo>
                    <a:pt x="158096" y="11094"/>
                  </a:lnTo>
                  <a:lnTo>
                    <a:pt x="172494" y="28528"/>
                  </a:lnTo>
                  <a:lnTo>
                    <a:pt x="195169" y="91325"/>
                  </a:lnTo>
                  <a:lnTo>
                    <a:pt x="200256" y="146577"/>
                  </a:lnTo>
                  <a:lnTo>
                    <a:pt x="194328" y="205671"/>
                  </a:lnTo>
                  <a:lnTo>
                    <a:pt x="187221" y="267733"/>
                  </a:lnTo>
                  <a:lnTo>
                    <a:pt x="168035" y="330853"/>
                  </a:lnTo>
                  <a:lnTo>
                    <a:pt x="143080" y="389728"/>
                  </a:lnTo>
                  <a:lnTo>
                    <a:pt x="111227" y="429861"/>
                  </a:lnTo>
                  <a:lnTo>
                    <a:pt x="84927" y="445867"/>
                  </a:lnTo>
                  <a:lnTo>
                    <a:pt x="61986" y="447928"/>
                  </a:lnTo>
                  <a:lnTo>
                    <a:pt x="38532" y="443775"/>
                  </a:lnTo>
                  <a:lnTo>
                    <a:pt x="20310" y="434129"/>
                  </a:lnTo>
                  <a:lnTo>
                    <a:pt x="7532" y="418925"/>
                  </a:lnTo>
                  <a:lnTo>
                    <a:pt x="2486" y="409957"/>
                  </a:lnTo>
                  <a:lnTo>
                    <a:pt x="0" y="390634"/>
                  </a:lnTo>
                  <a:lnTo>
                    <a:pt x="3964" y="370347"/>
                  </a:lnTo>
                  <a:lnTo>
                    <a:pt x="13524" y="349633"/>
                  </a:lnTo>
                  <a:lnTo>
                    <a:pt x="28692" y="334967"/>
                  </a:lnTo>
                  <a:lnTo>
                    <a:pt x="37650" y="329418"/>
                  </a:lnTo>
                  <a:lnTo>
                    <a:pt x="47132" y="328059"/>
                  </a:lnTo>
                  <a:lnTo>
                    <a:pt x="67026" y="332788"/>
                  </a:lnTo>
                  <a:lnTo>
                    <a:pt x="92367" y="348604"/>
                  </a:lnTo>
                  <a:lnTo>
                    <a:pt x="150252" y="402635"/>
                  </a:lnTo>
                  <a:lnTo>
                    <a:pt x="192437" y="4341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601368" y="368497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753706" y="3329503"/>
              <a:ext cx="203098" cy="397586"/>
            </a:xfrm>
            <a:custGeom>
              <a:avLst/>
              <a:gdLst/>
              <a:ahLst/>
              <a:cxnLst/>
              <a:rect l="0" t="0" r="0" b="0"/>
              <a:pathLst>
                <a:path w="203098" h="397586">
                  <a:moveTo>
                    <a:pt x="5589" y="355471"/>
                  </a:moveTo>
                  <a:lnTo>
                    <a:pt x="0" y="338703"/>
                  </a:lnTo>
                  <a:lnTo>
                    <a:pt x="2114" y="305919"/>
                  </a:lnTo>
                  <a:lnTo>
                    <a:pt x="14478" y="252919"/>
                  </a:lnTo>
                  <a:lnTo>
                    <a:pt x="35117" y="197390"/>
                  </a:lnTo>
                  <a:lnTo>
                    <a:pt x="50807" y="141361"/>
                  </a:lnTo>
                  <a:lnTo>
                    <a:pt x="65170" y="86403"/>
                  </a:lnTo>
                  <a:lnTo>
                    <a:pt x="72234" y="62750"/>
                  </a:lnTo>
                  <a:lnTo>
                    <a:pt x="74586" y="60888"/>
                  </a:lnTo>
                  <a:lnTo>
                    <a:pt x="77198" y="74416"/>
                  </a:lnTo>
                  <a:lnTo>
                    <a:pt x="82134" y="135720"/>
                  </a:lnTo>
                  <a:lnTo>
                    <a:pt x="93889" y="185201"/>
                  </a:lnTo>
                  <a:lnTo>
                    <a:pt x="109611" y="212474"/>
                  </a:lnTo>
                  <a:lnTo>
                    <a:pt x="115881" y="215686"/>
                  </a:lnTo>
                  <a:lnTo>
                    <a:pt x="122401" y="215488"/>
                  </a:lnTo>
                  <a:lnTo>
                    <a:pt x="129087" y="213016"/>
                  </a:lnTo>
                  <a:lnTo>
                    <a:pt x="142755" y="197791"/>
                  </a:lnTo>
                  <a:lnTo>
                    <a:pt x="165005" y="155478"/>
                  </a:lnTo>
                  <a:lnTo>
                    <a:pt x="173430" y="104919"/>
                  </a:lnTo>
                  <a:lnTo>
                    <a:pt x="188464" y="41514"/>
                  </a:lnTo>
                  <a:lnTo>
                    <a:pt x="198725" y="3004"/>
                  </a:lnTo>
                  <a:lnTo>
                    <a:pt x="201027" y="0"/>
                  </a:lnTo>
                  <a:lnTo>
                    <a:pt x="202561" y="3847"/>
                  </a:lnTo>
                  <a:lnTo>
                    <a:pt x="203097" y="22548"/>
                  </a:lnTo>
                  <a:lnTo>
                    <a:pt x="197028" y="75802"/>
                  </a:lnTo>
                  <a:lnTo>
                    <a:pt x="192553" y="125207"/>
                  </a:lnTo>
                  <a:lnTo>
                    <a:pt x="186938" y="180010"/>
                  </a:lnTo>
                  <a:lnTo>
                    <a:pt x="185275" y="237582"/>
                  </a:lnTo>
                  <a:lnTo>
                    <a:pt x="184782" y="291685"/>
                  </a:lnTo>
                  <a:lnTo>
                    <a:pt x="184635" y="341641"/>
                  </a:lnTo>
                  <a:lnTo>
                    <a:pt x="184574" y="397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964378" y="3484932"/>
              <a:ext cx="120292" cy="242270"/>
            </a:xfrm>
            <a:custGeom>
              <a:avLst/>
              <a:gdLst/>
              <a:ahLst/>
              <a:cxnLst/>
              <a:rect l="0" t="0" r="0" b="0"/>
              <a:pathLst>
                <a:path w="120292" h="242270">
                  <a:moveTo>
                    <a:pt x="26544" y="94757"/>
                  </a:moveTo>
                  <a:lnTo>
                    <a:pt x="15366" y="105935"/>
                  </a:lnTo>
                  <a:lnTo>
                    <a:pt x="9877" y="127021"/>
                  </a:lnTo>
                  <a:lnTo>
                    <a:pt x="0" y="188216"/>
                  </a:lnTo>
                  <a:lnTo>
                    <a:pt x="2268" y="209994"/>
                  </a:lnTo>
                  <a:lnTo>
                    <a:pt x="10295" y="228251"/>
                  </a:lnTo>
                  <a:lnTo>
                    <a:pt x="15712" y="236396"/>
                  </a:lnTo>
                  <a:lnTo>
                    <a:pt x="22832" y="240655"/>
                  </a:lnTo>
                  <a:lnTo>
                    <a:pt x="40102" y="242269"/>
                  </a:lnTo>
                  <a:lnTo>
                    <a:pt x="56356" y="235967"/>
                  </a:lnTo>
                  <a:lnTo>
                    <a:pt x="85856" y="212857"/>
                  </a:lnTo>
                  <a:lnTo>
                    <a:pt x="101569" y="187071"/>
                  </a:lnTo>
                  <a:lnTo>
                    <a:pt x="116190" y="144577"/>
                  </a:lnTo>
                  <a:lnTo>
                    <a:pt x="120291" y="85404"/>
                  </a:lnTo>
                  <a:lnTo>
                    <a:pt x="115512" y="28308"/>
                  </a:lnTo>
                  <a:lnTo>
                    <a:pt x="11077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159378" y="3316476"/>
              <a:ext cx="10530" cy="400084"/>
            </a:xfrm>
            <a:custGeom>
              <a:avLst/>
              <a:gdLst/>
              <a:ahLst/>
              <a:cxnLst/>
              <a:rect l="0" t="0" r="0" b="0"/>
              <a:pathLst>
                <a:path w="10530" h="400084">
                  <a:moveTo>
                    <a:pt x="10529" y="0"/>
                  </a:moveTo>
                  <a:lnTo>
                    <a:pt x="10529" y="57264"/>
                  </a:lnTo>
                  <a:lnTo>
                    <a:pt x="7409" y="106655"/>
                  </a:lnTo>
                  <a:lnTo>
                    <a:pt x="2195" y="158333"/>
                  </a:lnTo>
                  <a:lnTo>
                    <a:pt x="650" y="213810"/>
                  </a:lnTo>
                  <a:lnTo>
                    <a:pt x="193" y="271582"/>
                  </a:lnTo>
                  <a:lnTo>
                    <a:pt x="57" y="322624"/>
                  </a:lnTo>
                  <a:lnTo>
                    <a:pt x="17" y="364264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317751" y="3316476"/>
              <a:ext cx="20612" cy="357970"/>
            </a:xfrm>
            <a:custGeom>
              <a:avLst/>
              <a:gdLst/>
              <a:ahLst/>
              <a:cxnLst/>
              <a:rect l="0" t="0" r="0" b="0"/>
              <a:pathLst>
                <a:path w="20612" h="357970">
                  <a:moveTo>
                    <a:pt x="20611" y="0"/>
                  </a:moveTo>
                  <a:lnTo>
                    <a:pt x="12278" y="37478"/>
                  </a:lnTo>
                  <a:lnTo>
                    <a:pt x="10516" y="88902"/>
                  </a:lnTo>
                  <a:lnTo>
                    <a:pt x="4622" y="141375"/>
                  </a:lnTo>
                  <a:lnTo>
                    <a:pt x="1057" y="201377"/>
                  </a:lnTo>
                  <a:lnTo>
                    <a:pt x="0" y="258019"/>
                  </a:lnTo>
                  <a:lnTo>
                    <a:pt x="813" y="318816"/>
                  </a:lnTo>
                  <a:lnTo>
                    <a:pt x="10083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243606" y="3453347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13411" y="17958"/>
                  </a:lnTo>
                  <a:lnTo>
                    <a:pt x="53944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464704" y="3558632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10529" y="0"/>
                  </a:moveTo>
                  <a:lnTo>
                    <a:pt x="3293" y="27556"/>
                  </a:lnTo>
                  <a:lnTo>
                    <a:pt x="651" y="74420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454176" y="34112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548933" y="3461656"/>
              <a:ext cx="138889" cy="330934"/>
            </a:xfrm>
            <a:custGeom>
              <a:avLst/>
              <a:gdLst/>
              <a:ahLst/>
              <a:cxnLst/>
              <a:rect l="0" t="0" r="0" b="0"/>
              <a:pathLst>
                <a:path w="138889" h="330934">
                  <a:moveTo>
                    <a:pt x="0" y="65390"/>
                  </a:moveTo>
                  <a:lnTo>
                    <a:pt x="9064" y="124007"/>
                  </a:lnTo>
                  <a:lnTo>
                    <a:pt x="17474" y="179351"/>
                  </a:lnTo>
                  <a:lnTo>
                    <a:pt x="23469" y="239156"/>
                  </a:lnTo>
                  <a:lnTo>
                    <a:pt x="29982" y="291047"/>
                  </a:lnTo>
                  <a:lnTo>
                    <a:pt x="37334" y="330933"/>
                  </a:lnTo>
                  <a:lnTo>
                    <a:pt x="36587" y="330156"/>
                  </a:lnTo>
                  <a:lnTo>
                    <a:pt x="25008" y="293279"/>
                  </a:lnTo>
                  <a:lnTo>
                    <a:pt x="18717" y="242943"/>
                  </a:lnTo>
                  <a:lnTo>
                    <a:pt x="6556" y="182351"/>
                  </a:lnTo>
                  <a:lnTo>
                    <a:pt x="2464" y="123632"/>
                  </a:lnTo>
                  <a:lnTo>
                    <a:pt x="9235" y="60539"/>
                  </a:lnTo>
                  <a:lnTo>
                    <a:pt x="21323" y="24958"/>
                  </a:lnTo>
                  <a:lnTo>
                    <a:pt x="36383" y="9206"/>
                  </a:lnTo>
                  <a:lnTo>
                    <a:pt x="45312" y="3368"/>
                  </a:lnTo>
                  <a:lnTo>
                    <a:pt x="64592" y="0"/>
                  </a:lnTo>
                  <a:lnTo>
                    <a:pt x="74646" y="740"/>
                  </a:lnTo>
                  <a:lnTo>
                    <a:pt x="92057" y="7801"/>
                  </a:lnTo>
                  <a:lnTo>
                    <a:pt x="122299" y="31398"/>
                  </a:lnTo>
                  <a:lnTo>
                    <a:pt x="138141" y="62857"/>
                  </a:lnTo>
                  <a:lnTo>
                    <a:pt x="138888" y="73060"/>
                  </a:lnTo>
                  <a:lnTo>
                    <a:pt x="133477" y="90636"/>
                  </a:lnTo>
                  <a:lnTo>
                    <a:pt x="117278" y="113685"/>
                  </a:lnTo>
                  <a:lnTo>
                    <a:pt x="86481" y="135332"/>
                  </a:lnTo>
                  <a:lnTo>
                    <a:pt x="42113" y="1496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727917" y="3253305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10529" y="0"/>
                  </a:moveTo>
                  <a:lnTo>
                    <a:pt x="2195" y="48931"/>
                  </a:lnTo>
                  <a:lnTo>
                    <a:pt x="650" y="99896"/>
                  </a:lnTo>
                  <a:lnTo>
                    <a:pt x="193" y="159451"/>
                  </a:lnTo>
                  <a:lnTo>
                    <a:pt x="57" y="221550"/>
                  </a:lnTo>
                  <a:lnTo>
                    <a:pt x="17" y="281284"/>
                  </a:lnTo>
                  <a:lnTo>
                    <a:pt x="5" y="332908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780559" y="3537575"/>
              <a:ext cx="63172" cy="42115"/>
            </a:xfrm>
            <a:custGeom>
              <a:avLst/>
              <a:gdLst/>
              <a:ahLst/>
              <a:cxnLst/>
              <a:rect l="0" t="0" r="0" b="0"/>
              <a:pathLst>
                <a:path w="63172" h="42115">
                  <a:moveTo>
                    <a:pt x="0" y="0"/>
                  </a:moveTo>
                  <a:lnTo>
                    <a:pt x="63171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801616" y="3463875"/>
              <a:ext cx="126343" cy="326385"/>
            </a:xfrm>
            <a:custGeom>
              <a:avLst/>
              <a:gdLst/>
              <a:ahLst/>
              <a:cxnLst/>
              <a:rect l="0" t="0" r="0" b="0"/>
              <a:pathLst>
                <a:path w="126343" h="326385">
                  <a:moveTo>
                    <a:pt x="126342" y="0"/>
                  </a:moveTo>
                  <a:lnTo>
                    <a:pt x="115164" y="11179"/>
                  </a:lnTo>
                  <a:lnTo>
                    <a:pt x="92013" y="65568"/>
                  </a:lnTo>
                  <a:lnTo>
                    <a:pt x="66139" y="125386"/>
                  </a:lnTo>
                  <a:lnTo>
                    <a:pt x="46904" y="179056"/>
                  </a:lnTo>
                  <a:lnTo>
                    <a:pt x="28719" y="240436"/>
                  </a:lnTo>
                  <a:lnTo>
                    <a:pt x="8533" y="297968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980601" y="361127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Freeform 70"/>
          <p:cNvSpPr/>
          <p:nvPr/>
        </p:nvSpPr>
        <p:spPr>
          <a:xfrm>
            <a:off x="8422798" y="3274362"/>
            <a:ext cx="21058" cy="315856"/>
          </a:xfrm>
          <a:custGeom>
            <a:avLst/>
            <a:gdLst/>
            <a:ahLst/>
            <a:cxnLst/>
            <a:rect l="0" t="0" r="0" b="0"/>
            <a:pathLst>
              <a:path w="21058" h="315856">
                <a:moveTo>
                  <a:pt x="21057" y="0"/>
                </a:moveTo>
                <a:lnTo>
                  <a:pt x="13821" y="27556"/>
                </a:lnTo>
                <a:lnTo>
                  <a:pt x="11179" y="83779"/>
                </a:lnTo>
                <a:lnTo>
                  <a:pt x="10657" y="145881"/>
                </a:lnTo>
                <a:lnTo>
                  <a:pt x="4977" y="202711"/>
                </a:lnTo>
                <a:lnTo>
                  <a:pt x="1475" y="258414"/>
                </a:lnTo>
                <a:lnTo>
                  <a:pt x="0" y="31585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4" name="Group 73"/>
          <p:cNvGrpSpPr/>
          <p:nvPr/>
        </p:nvGrpSpPr>
        <p:grpSpPr>
          <a:xfrm>
            <a:off x="8633368" y="3358590"/>
            <a:ext cx="94757" cy="147400"/>
            <a:chOff x="8633368" y="3358590"/>
            <a:chExt cx="94757" cy="147400"/>
          </a:xfrm>
        </p:grpSpPr>
        <p:sp>
          <p:nvSpPr>
            <p:cNvPr id="72" name="Freeform 71"/>
            <p:cNvSpPr/>
            <p:nvPr/>
          </p:nvSpPr>
          <p:spPr>
            <a:xfrm>
              <a:off x="8633368" y="3358590"/>
              <a:ext cx="94757" cy="126343"/>
            </a:xfrm>
            <a:custGeom>
              <a:avLst/>
              <a:gdLst/>
              <a:ahLst/>
              <a:cxnLst/>
              <a:rect l="0" t="0" r="0" b="0"/>
              <a:pathLst>
                <a:path w="94757" h="126343">
                  <a:moveTo>
                    <a:pt x="94756" y="0"/>
                  </a:moveTo>
                  <a:lnTo>
                    <a:pt x="65448" y="47439"/>
                  </a:lnTo>
                  <a:lnTo>
                    <a:pt x="13599" y="11043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633368" y="3358590"/>
              <a:ext cx="84229" cy="147400"/>
            </a:xfrm>
            <a:custGeom>
              <a:avLst/>
              <a:gdLst/>
              <a:ahLst/>
              <a:cxnLst/>
              <a:rect l="0" t="0" r="0" b="0"/>
              <a:pathLst>
                <a:path w="84229" h="147400">
                  <a:moveTo>
                    <a:pt x="0" y="0"/>
                  </a:moveTo>
                  <a:lnTo>
                    <a:pt x="27533" y="56215"/>
                  </a:lnTo>
                  <a:lnTo>
                    <a:pt x="61330" y="111667"/>
                  </a:lnTo>
                  <a:lnTo>
                    <a:pt x="84228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5" name="Freeform 74"/>
          <p:cNvSpPr/>
          <p:nvPr/>
        </p:nvSpPr>
        <p:spPr>
          <a:xfrm>
            <a:off x="8878200" y="3284891"/>
            <a:ext cx="257755" cy="428753"/>
          </a:xfrm>
          <a:custGeom>
            <a:avLst/>
            <a:gdLst/>
            <a:ahLst/>
            <a:cxnLst/>
            <a:rect l="0" t="0" r="0" b="0"/>
            <a:pathLst>
              <a:path w="257755" h="428753">
                <a:moveTo>
                  <a:pt x="186836" y="0"/>
                </a:moveTo>
                <a:lnTo>
                  <a:pt x="171195" y="17981"/>
                </a:lnTo>
                <a:lnTo>
                  <a:pt x="146403" y="58563"/>
                </a:lnTo>
                <a:lnTo>
                  <a:pt x="116016" y="97731"/>
                </a:lnTo>
                <a:lnTo>
                  <a:pt x="87563" y="155026"/>
                </a:lnTo>
                <a:lnTo>
                  <a:pt x="53342" y="210188"/>
                </a:lnTo>
                <a:lnTo>
                  <a:pt x="21483" y="263162"/>
                </a:lnTo>
                <a:lnTo>
                  <a:pt x="2411" y="317018"/>
                </a:lnTo>
                <a:lnTo>
                  <a:pt x="0" y="354674"/>
                </a:lnTo>
                <a:lnTo>
                  <a:pt x="3582" y="377561"/>
                </a:lnTo>
                <a:lnTo>
                  <a:pt x="12193" y="396312"/>
                </a:lnTo>
                <a:lnTo>
                  <a:pt x="17765" y="404588"/>
                </a:lnTo>
                <a:lnTo>
                  <a:pt x="33314" y="416903"/>
                </a:lnTo>
                <a:lnTo>
                  <a:pt x="53093" y="425106"/>
                </a:lnTo>
                <a:lnTo>
                  <a:pt x="77482" y="428752"/>
                </a:lnTo>
                <a:lnTo>
                  <a:pt x="117520" y="419625"/>
                </a:lnTo>
                <a:lnTo>
                  <a:pt x="170285" y="388892"/>
                </a:lnTo>
                <a:lnTo>
                  <a:pt x="219752" y="354372"/>
                </a:lnTo>
                <a:lnTo>
                  <a:pt x="235001" y="340383"/>
                </a:lnTo>
                <a:lnTo>
                  <a:pt x="251149" y="308174"/>
                </a:lnTo>
                <a:lnTo>
                  <a:pt x="257754" y="268995"/>
                </a:lnTo>
                <a:lnTo>
                  <a:pt x="254123" y="233340"/>
                </a:lnTo>
                <a:lnTo>
                  <a:pt x="249242" y="224580"/>
                </a:lnTo>
                <a:lnTo>
                  <a:pt x="234459" y="211727"/>
                </a:lnTo>
                <a:lnTo>
                  <a:pt x="213071" y="208355"/>
                </a:lnTo>
                <a:lnTo>
                  <a:pt x="161213" y="215722"/>
                </a:lnTo>
                <a:lnTo>
                  <a:pt x="103394" y="243296"/>
                </a:lnTo>
                <a:lnTo>
                  <a:pt x="83070" y="257870"/>
                </a:lnTo>
                <a:lnTo>
                  <a:pt x="39437" y="31585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9" name="Group 78"/>
          <p:cNvGrpSpPr/>
          <p:nvPr/>
        </p:nvGrpSpPr>
        <p:grpSpPr>
          <a:xfrm>
            <a:off x="9338777" y="3190134"/>
            <a:ext cx="455995" cy="402903"/>
            <a:chOff x="9338777" y="3190134"/>
            <a:chExt cx="455995" cy="402903"/>
          </a:xfrm>
        </p:grpSpPr>
        <p:sp>
          <p:nvSpPr>
            <p:cNvPr id="76" name="Freeform 75"/>
            <p:cNvSpPr/>
            <p:nvPr/>
          </p:nvSpPr>
          <p:spPr>
            <a:xfrm>
              <a:off x="9349306" y="3379647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62593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9338777" y="3442818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5457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9592226" y="3190134"/>
              <a:ext cx="202546" cy="402903"/>
            </a:xfrm>
            <a:custGeom>
              <a:avLst/>
              <a:gdLst/>
              <a:ahLst/>
              <a:cxnLst/>
              <a:rect l="0" t="0" r="0" b="0"/>
              <a:pathLst>
                <a:path w="202546" h="402903">
                  <a:moveTo>
                    <a:pt x="178220" y="0"/>
                  </a:moveTo>
                  <a:lnTo>
                    <a:pt x="128721" y="59593"/>
                  </a:lnTo>
                  <a:lnTo>
                    <a:pt x="81350" y="116424"/>
                  </a:lnTo>
                  <a:lnTo>
                    <a:pt x="45115" y="176870"/>
                  </a:lnTo>
                  <a:lnTo>
                    <a:pt x="17061" y="239754"/>
                  </a:lnTo>
                  <a:lnTo>
                    <a:pt x="3103" y="295017"/>
                  </a:lnTo>
                  <a:lnTo>
                    <a:pt x="0" y="350994"/>
                  </a:lnTo>
                  <a:lnTo>
                    <a:pt x="5814" y="372806"/>
                  </a:lnTo>
                  <a:lnTo>
                    <a:pt x="10640" y="381899"/>
                  </a:lnTo>
                  <a:lnTo>
                    <a:pt x="25361" y="395121"/>
                  </a:lnTo>
                  <a:lnTo>
                    <a:pt x="34200" y="400285"/>
                  </a:lnTo>
                  <a:lnTo>
                    <a:pt x="53379" y="402902"/>
                  </a:lnTo>
                  <a:lnTo>
                    <a:pt x="74772" y="398996"/>
                  </a:lnTo>
                  <a:lnTo>
                    <a:pt x="111954" y="382474"/>
                  </a:lnTo>
                  <a:lnTo>
                    <a:pt x="144547" y="354701"/>
                  </a:lnTo>
                  <a:lnTo>
                    <a:pt x="190597" y="292297"/>
                  </a:lnTo>
                  <a:lnTo>
                    <a:pt x="200487" y="272630"/>
                  </a:lnTo>
                  <a:lnTo>
                    <a:pt x="202545" y="249071"/>
                  </a:lnTo>
                  <a:lnTo>
                    <a:pt x="198389" y="225342"/>
                  </a:lnTo>
                  <a:lnTo>
                    <a:pt x="188744" y="206997"/>
                  </a:lnTo>
                  <a:lnTo>
                    <a:pt x="173539" y="194164"/>
                  </a:lnTo>
                  <a:lnTo>
                    <a:pt x="164570" y="189105"/>
                  </a:lnTo>
                  <a:lnTo>
                    <a:pt x="145247" y="186602"/>
                  </a:lnTo>
                  <a:lnTo>
                    <a:pt x="123791" y="190559"/>
                  </a:lnTo>
                  <a:lnTo>
                    <a:pt x="63788" y="218651"/>
                  </a:lnTo>
                  <a:lnTo>
                    <a:pt x="19304" y="241372"/>
                  </a:lnTo>
                  <a:lnTo>
                    <a:pt x="9763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6327627" y="4000829"/>
            <a:ext cx="3369120" cy="505369"/>
            <a:chOff x="6327627" y="4000829"/>
            <a:chExt cx="3369120" cy="505369"/>
          </a:xfrm>
        </p:grpSpPr>
        <p:sp>
          <p:nvSpPr>
            <p:cNvPr id="80" name="Freeform 79"/>
            <p:cNvSpPr/>
            <p:nvPr/>
          </p:nvSpPr>
          <p:spPr>
            <a:xfrm>
              <a:off x="6327627" y="4000829"/>
              <a:ext cx="187239" cy="421141"/>
            </a:xfrm>
            <a:custGeom>
              <a:avLst/>
              <a:gdLst/>
              <a:ahLst/>
              <a:cxnLst/>
              <a:rect l="0" t="0" r="0" b="0"/>
              <a:pathLst>
                <a:path w="187239" h="421141">
                  <a:moveTo>
                    <a:pt x="63171" y="0"/>
                  </a:moveTo>
                  <a:lnTo>
                    <a:pt x="13673" y="58563"/>
                  </a:lnTo>
                  <a:lnTo>
                    <a:pt x="10285" y="60099"/>
                  </a:lnTo>
                  <a:lnTo>
                    <a:pt x="9197" y="57613"/>
                  </a:lnTo>
                  <a:lnTo>
                    <a:pt x="9640" y="52447"/>
                  </a:lnTo>
                  <a:lnTo>
                    <a:pt x="16372" y="40467"/>
                  </a:lnTo>
                  <a:lnTo>
                    <a:pt x="39759" y="13712"/>
                  </a:lnTo>
                  <a:lnTo>
                    <a:pt x="59394" y="6094"/>
                  </a:lnTo>
                  <a:lnTo>
                    <a:pt x="82549" y="3878"/>
                  </a:lnTo>
                  <a:lnTo>
                    <a:pt x="104539" y="6793"/>
                  </a:lnTo>
                  <a:lnTo>
                    <a:pt x="112976" y="11547"/>
                  </a:lnTo>
                  <a:lnTo>
                    <a:pt x="125470" y="26189"/>
                  </a:lnTo>
                  <a:lnTo>
                    <a:pt x="131804" y="47514"/>
                  </a:lnTo>
                  <a:lnTo>
                    <a:pt x="133449" y="71420"/>
                  </a:lnTo>
                  <a:lnTo>
                    <a:pt x="121920" y="126041"/>
                  </a:lnTo>
                  <a:lnTo>
                    <a:pt x="106444" y="152249"/>
                  </a:lnTo>
                  <a:lnTo>
                    <a:pt x="87041" y="174832"/>
                  </a:lnTo>
                  <a:lnTo>
                    <a:pt x="60884" y="190752"/>
                  </a:lnTo>
                  <a:lnTo>
                    <a:pt x="56967" y="191509"/>
                  </a:lnTo>
                  <a:lnTo>
                    <a:pt x="56695" y="189674"/>
                  </a:lnTo>
                  <a:lnTo>
                    <a:pt x="58854" y="186110"/>
                  </a:lnTo>
                  <a:lnTo>
                    <a:pt x="78659" y="175506"/>
                  </a:lnTo>
                  <a:lnTo>
                    <a:pt x="96961" y="174709"/>
                  </a:lnTo>
                  <a:lnTo>
                    <a:pt x="115623" y="179423"/>
                  </a:lnTo>
                  <a:lnTo>
                    <a:pt x="146668" y="201514"/>
                  </a:lnTo>
                  <a:lnTo>
                    <a:pt x="159942" y="215904"/>
                  </a:lnTo>
                  <a:lnTo>
                    <a:pt x="181835" y="263914"/>
                  </a:lnTo>
                  <a:lnTo>
                    <a:pt x="187238" y="300595"/>
                  </a:lnTo>
                  <a:lnTo>
                    <a:pt x="183250" y="341099"/>
                  </a:lnTo>
                  <a:lnTo>
                    <a:pt x="169070" y="377147"/>
                  </a:lnTo>
                  <a:lnTo>
                    <a:pt x="153521" y="393009"/>
                  </a:lnTo>
                  <a:lnTo>
                    <a:pt x="114943" y="412723"/>
                  </a:lnTo>
                  <a:lnTo>
                    <a:pt x="51603" y="420031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622425" y="43693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709439" y="4060014"/>
              <a:ext cx="221596" cy="365049"/>
            </a:xfrm>
            <a:custGeom>
              <a:avLst/>
              <a:gdLst/>
              <a:ahLst/>
              <a:cxnLst/>
              <a:rect l="0" t="0" r="0" b="0"/>
              <a:pathLst>
                <a:path w="221596" h="365049">
                  <a:moveTo>
                    <a:pt x="176198" y="46100"/>
                  </a:moveTo>
                  <a:lnTo>
                    <a:pt x="165020" y="29332"/>
                  </a:lnTo>
                  <a:lnTo>
                    <a:pt x="150173" y="17980"/>
                  </a:lnTo>
                  <a:lnTo>
                    <a:pt x="112046" y="1160"/>
                  </a:lnTo>
                  <a:lnTo>
                    <a:pt x="88415" y="0"/>
                  </a:lnTo>
                  <a:lnTo>
                    <a:pt x="64654" y="4554"/>
                  </a:lnTo>
                  <a:lnTo>
                    <a:pt x="38123" y="20272"/>
                  </a:lnTo>
                  <a:lnTo>
                    <a:pt x="22805" y="33061"/>
                  </a:lnTo>
                  <a:lnTo>
                    <a:pt x="6616" y="59004"/>
                  </a:lnTo>
                  <a:lnTo>
                    <a:pt x="0" y="94507"/>
                  </a:lnTo>
                  <a:lnTo>
                    <a:pt x="3628" y="129072"/>
                  </a:lnTo>
                  <a:lnTo>
                    <a:pt x="8509" y="137680"/>
                  </a:lnTo>
                  <a:lnTo>
                    <a:pt x="23291" y="150363"/>
                  </a:lnTo>
                  <a:lnTo>
                    <a:pt x="44678" y="153660"/>
                  </a:lnTo>
                  <a:lnTo>
                    <a:pt x="79907" y="155178"/>
                  </a:lnTo>
                  <a:lnTo>
                    <a:pt x="133882" y="170602"/>
                  </a:lnTo>
                  <a:lnTo>
                    <a:pt x="173039" y="194522"/>
                  </a:lnTo>
                  <a:lnTo>
                    <a:pt x="203649" y="227366"/>
                  </a:lnTo>
                  <a:lnTo>
                    <a:pt x="219557" y="257346"/>
                  </a:lnTo>
                  <a:lnTo>
                    <a:pt x="221595" y="278027"/>
                  </a:lnTo>
                  <a:lnTo>
                    <a:pt x="213371" y="319900"/>
                  </a:lnTo>
                  <a:lnTo>
                    <a:pt x="200908" y="337805"/>
                  </a:lnTo>
                  <a:lnTo>
                    <a:pt x="183671" y="352391"/>
                  </a:lnTo>
                  <a:lnTo>
                    <a:pt x="164311" y="362774"/>
                  </a:lnTo>
                  <a:lnTo>
                    <a:pt x="144009" y="365048"/>
                  </a:lnTo>
                  <a:lnTo>
                    <a:pt x="102379" y="356976"/>
                  </a:lnTo>
                  <a:lnTo>
                    <a:pt x="40684" y="325410"/>
                  </a:lnTo>
                  <a:lnTo>
                    <a:pt x="18271" y="3198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972195" y="4264041"/>
              <a:ext cx="142750" cy="201661"/>
            </a:xfrm>
            <a:custGeom>
              <a:avLst/>
              <a:gdLst/>
              <a:ahLst/>
              <a:cxnLst/>
              <a:rect l="0" t="0" r="0" b="0"/>
              <a:pathLst>
                <a:path w="142750" h="201661">
                  <a:moveTo>
                    <a:pt x="29255" y="42114"/>
                  </a:moveTo>
                  <a:lnTo>
                    <a:pt x="18077" y="53293"/>
                  </a:lnTo>
                  <a:lnTo>
                    <a:pt x="5536" y="82601"/>
                  </a:lnTo>
                  <a:lnTo>
                    <a:pt x="0" y="120920"/>
                  </a:lnTo>
                  <a:lnTo>
                    <a:pt x="3949" y="156321"/>
                  </a:lnTo>
                  <a:lnTo>
                    <a:pt x="12549" y="175151"/>
                  </a:lnTo>
                  <a:lnTo>
                    <a:pt x="18118" y="183448"/>
                  </a:lnTo>
                  <a:lnTo>
                    <a:pt x="36784" y="195786"/>
                  </a:lnTo>
                  <a:lnTo>
                    <a:pt x="48312" y="200714"/>
                  </a:lnTo>
                  <a:lnTo>
                    <a:pt x="59508" y="201660"/>
                  </a:lnTo>
                  <a:lnTo>
                    <a:pt x="81306" y="196472"/>
                  </a:lnTo>
                  <a:lnTo>
                    <a:pt x="99572" y="183247"/>
                  </a:lnTo>
                  <a:lnTo>
                    <a:pt x="114319" y="165671"/>
                  </a:lnTo>
                  <a:lnTo>
                    <a:pt x="137236" y="115447"/>
                  </a:lnTo>
                  <a:lnTo>
                    <a:pt x="142749" y="78530"/>
                  </a:lnTo>
                  <a:lnTo>
                    <a:pt x="136430" y="19599"/>
                  </a:lnTo>
                  <a:lnTo>
                    <a:pt x="13454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159378" y="4032414"/>
              <a:ext cx="172434" cy="392005"/>
            </a:xfrm>
            <a:custGeom>
              <a:avLst/>
              <a:gdLst/>
              <a:ahLst/>
              <a:cxnLst/>
              <a:rect l="0" t="0" r="0" b="0"/>
              <a:pathLst>
                <a:path w="172434" h="392005">
                  <a:moveTo>
                    <a:pt x="0" y="0"/>
                  </a:moveTo>
                  <a:lnTo>
                    <a:pt x="3120" y="42692"/>
                  </a:lnTo>
                  <a:lnTo>
                    <a:pt x="14654" y="95521"/>
                  </a:lnTo>
                  <a:lnTo>
                    <a:pt x="19160" y="145156"/>
                  </a:lnTo>
                  <a:lnTo>
                    <a:pt x="20682" y="207094"/>
                  </a:lnTo>
                  <a:lnTo>
                    <a:pt x="20946" y="256074"/>
                  </a:lnTo>
                  <a:lnTo>
                    <a:pt x="21035" y="315138"/>
                  </a:lnTo>
                  <a:lnTo>
                    <a:pt x="15463" y="366276"/>
                  </a:lnTo>
                  <a:lnTo>
                    <a:pt x="12649" y="370526"/>
                  </a:lnTo>
                  <a:lnTo>
                    <a:pt x="9602" y="369850"/>
                  </a:lnTo>
                  <a:lnTo>
                    <a:pt x="6401" y="365890"/>
                  </a:lnTo>
                  <a:lnTo>
                    <a:pt x="1897" y="337959"/>
                  </a:lnTo>
                  <a:lnTo>
                    <a:pt x="11703" y="284408"/>
                  </a:lnTo>
                  <a:lnTo>
                    <a:pt x="19239" y="264444"/>
                  </a:lnTo>
                  <a:lnTo>
                    <a:pt x="30388" y="247772"/>
                  </a:lnTo>
                  <a:lnTo>
                    <a:pt x="46262" y="235683"/>
                  </a:lnTo>
                  <a:lnTo>
                    <a:pt x="66184" y="227581"/>
                  </a:lnTo>
                  <a:lnTo>
                    <a:pt x="90636" y="223980"/>
                  </a:lnTo>
                  <a:lnTo>
                    <a:pt x="110863" y="228618"/>
                  </a:lnTo>
                  <a:lnTo>
                    <a:pt x="142911" y="250660"/>
                  </a:lnTo>
                  <a:lnTo>
                    <a:pt x="159067" y="276261"/>
                  </a:lnTo>
                  <a:lnTo>
                    <a:pt x="171263" y="306073"/>
                  </a:lnTo>
                  <a:lnTo>
                    <a:pt x="172433" y="326716"/>
                  </a:lnTo>
                  <a:lnTo>
                    <a:pt x="163652" y="368563"/>
                  </a:lnTo>
                  <a:lnTo>
                    <a:pt x="158235" y="376730"/>
                  </a:lnTo>
                  <a:lnTo>
                    <a:pt x="142856" y="388925"/>
                  </a:lnTo>
                  <a:lnTo>
                    <a:pt x="121203" y="392004"/>
                  </a:lnTo>
                  <a:lnTo>
                    <a:pt x="63881" y="381472"/>
                  </a:lnTo>
                  <a:lnTo>
                    <a:pt x="21057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423025" y="4137699"/>
              <a:ext cx="10095" cy="368499"/>
            </a:xfrm>
            <a:custGeom>
              <a:avLst/>
              <a:gdLst/>
              <a:ahLst/>
              <a:cxnLst/>
              <a:rect l="0" t="0" r="0" b="0"/>
              <a:pathLst>
                <a:path w="10095" h="368499">
                  <a:moveTo>
                    <a:pt x="10094" y="0"/>
                  </a:moveTo>
                  <a:lnTo>
                    <a:pt x="1761" y="37478"/>
                  </a:lnTo>
                  <a:lnTo>
                    <a:pt x="0" y="88902"/>
                  </a:lnTo>
                  <a:lnTo>
                    <a:pt x="6887" y="139224"/>
                  </a:lnTo>
                  <a:lnTo>
                    <a:pt x="9143" y="192160"/>
                  </a:lnTo>
                  <a:lnTo>
                    <a:pt x="9812" y="244240"/>
                  </a:lnTo>
                  <a:lnTo>
                    <a:pt x="10038" y="304352"/>
                  </a:lnTo>
                  <a:lnTo>
                    <a:pt x="10077" y="340912"/>
                  </a:lnTo>
                  <a:lnTo>
                    <a:pt x="10094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338362" y="4268004"/>
              <a:ext cx="168458" cy="17095"/>
            </a:xfrm>
            <a:custGeom>
              <a:avLst/>
              <a:gdLst/>
              <a:ahLst/>
              <a:cxnLst/>
              <a:rect l="0" t="0" r="0" b="0"/>
              <a:pathLst>
                <a:path w="168458" h="17095">
                  <a:moveTo>
                    <a:pt x="168457" y="17094"/>
                  </a:moveTo>
                  <a:lnTo>
                    <a:pt x="112242" y="306"/>
                  </a:lnTo>
                  <a:lnTo>
                    <a:pt x="56790" y="0"/>
                  </a:lnTo>
                  <a:lnTo>
                    <a:pt x="0" y="65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508792" y="4253513"/>
              <a:ext cx="124370" cy="193131"/>
            </a:xfrm>
            <a:custGeom>
              <a:avLst/>
              <a:gdLst/>
              <a:ahLst/>
              <a:cxnLst/>
              <a:rect l="0" t="0" r="0" b="0"/>
              <a:pathLst>
                <a:path w="124370" h="193131">
                  <a:moveTo>
                    <a:pt x="8555" y="84228"/>
                  </a:moveTo>
                  <a:lnTo>
                    <a:pt x="2966" y="100995"/>
                  </a:lnTo>
                  <a:lnTo>
                    <a:pt x="3341" y="118586"/>
                  </a:lnTo>
                  <a:lnTo>
                    <a:pt x="19550" y="179228"/>
                  </a:lnTo>
                  <a:lnTo>
                    <a:pt x="23970" y="193130"/>
                  </a:lnTo>
                  <a:lnTo>
                    <a:pt x="4688" y="135779"/>
                  </a:lnTo>
                  <a:lnTo>
                    <a:pt x="0" y="99372"/>
                  </a:lnTo>
                  <a:lnTo>
                    <a:pt x="5143" y="75751"/>
                  </a:lnTo>
                  <a:lnTo>
                    <a:pt x="9790" y="64538"/>
                  </a:lnTo>
                  <a:lnTo>
                    <a:pt x="27431" y="45841"/>
                  </a:lnTo>
                  <a:lnTo>
                    <a:pt x="71295" y="20363"/>
                  </a:lnTo>
                  <a:lnTo>
                    <a:pt x="12436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651095" y="4316267"/>
              <a:ext cx="171579" cy="156509"/>
            </a:xfrm>
            <a:custGeom>
              <a:avLst/>
              <a:gdLst/>
              <a:ahLst/>
              <a:cxnLst/>
              <a:rect l="0" t="0" r="0" b="0"/>
              <a:pathLst>
                <a:path w="171579" h="156509">
                  <a:moveTo>
                    <a:pt x="55765" y="74116"/>
                  </a:moveTo>
                  <a:lnTo>
                    <a:pt x="79812" y="64541"/>
                  </a:lnTo>
                  <a:lnTo>
                    <a:pt x="94139" y="53873"/>
                  </a:lnTo>
                  <a:lnTo>
                    <a:pt x="109769" y="29123"/>
                  </a:lnTo>
                  <a:lnTo>
                    <a:pt x="109315" y="20724"/>
                  </a:lnTo>
                  <a:lnTo>
                    <a:pt x="99452" y="5153"/>
                  </a:lnTo>
                  <a:lnTo>
                    <a:pt x="91909" y="1234"/>
                  </a:lnTo>
                  <a:lnTo>
                    <a:pt x="74169" y="0"/>
                  </a:lnTo>
                  <a:lnTo>
                    <a:pt x="44450" y="11472"/>
                  </a:lnTo>
                  <a:lnTo>
                    <a:pt x="19007" y="35278"/>
                  </a:lnTo>
                  <a:lnTo>
                    <a:pt x="2240" y="70147"/>
                  </a:lnTo>
                  <a:lnTo>
                    <a:pt x="0" y="96528"/>
                  </a:lnTo>
                  <a:lnTo>
                    <a:pt x="8095" y="146004"/>
                  </a:lnTo>
                  <a:lnTo>
                    <a:pt x="14627" y="152457"/>
                  </a:lnTo>
                  <a:lnTo>
                    <a:pt x="23660" y="155589"/>
                  </a:lnTo>
                  <a:lnTo>
                    <a:pt x="34362" y="156508"/>
                  </a:lnTo>
                  <a:lnTo>
                    <a:pt x="52492" y="151288"/>
                  </a:lnTo>
                  <a:lnTo>
                    <a:pt x="60602" y="146621"/>
                  </a:lnTo>
                  <a:lnTo>
                    <a:pt x="72733" y="132077"/>
                  </a:lnTo>
                  <a:lnTo>
                    <a:pt x="90052" y="94144"/>
                  </a:lnTo>
                  <a:lnTo>
                    <a:pt x="97503" y="52639"/>
                  </a:lnTo>
                  <a:lnTo>
                    <a:pt x="99968" y="52779"/>
                  </a:lnTo>
                  <a:lnTo>
                    <a:pt x="137222" y="101328"/>
                  </a:lnTo>
                  <a:lnTo>
                    <a:pt x="150850" y="109607"/>
                  </a:lnTo>
                  <a:lnTo>
                    <a:pt x="171578" y="1162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818728" y="4228543"/>
              <a:ext cx="119760" cy="199487"/>
            </a:xfrm>
            <a:custGeom>
              <a:avLst/>
              <a:gdLst/>
              <a:ahLst/>
              <a:cxnLst/>
              <a:rect l="0" t="0" r="0" b="0"/>
              <a:pathLst>
                <a:path w="119760" h="199487">
                  <a:moveTo>
                    <a:pt x="119759" y="24970"/>
                  </a:moveTo>
                  <a:lnTo>
                    <a:pt x="101779" y="9328"/>
                  </a:lnTo>
                  <a:lnTo>
                    <a:pt x="84861" y="1250"/>
                  </a:lnTo>
                  <a:lnTo>
                    <a:pt x="65645" y="0"/>
                  </a:lnTo>
                  <a:lnTo>
                    <a:pt x="46575" y="4513"/>
                  </a:lnTo>
                  <a:lnTo>
                    <a:pt x="30301" y="14318"/>
                  </a:lnTo>
                  <a:lnTo>
                    <a:pt x="18388" y="29594"/>
                  </a:lnTo>
                  <a:lnTo>
                    <a:pt x="1209" y="67997"/>
                  </a:lnTo>
                  <a:lnTo>
                    <a:pt x="0" y="88546"/>
                  </a:lnTo>
                  <a:lnTo>
                    <a:pt x="8755" y="135924"/>
                  </a:lnTo>
                  <a:lnTo>
                    <a:pt x="23958" y="165339"/>
                  </a:lnTo>
                  <a:lnTo>
                    <a:pt x="43280" y="188873"/>
                  </a:lnTo>
                  <a:lnTo>
                    <a:pt x="63152" y="197251"/>
                  </a:lnTo>
                  <a:lnTo>
                    <a:pt x="75002" y="199486"/>
                  </a:lnTo>
                  <a:lnTo>
                    <a:pt x="85242" y="198635"/>
                  </a:lnTo>
                  <a:lnTo>
                    <a:pt x="119759" y="1828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043772" y="4085057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0" y="0"/>
                  </a:moveTo>
                  <a:lnTo>
                    <a:pt x="0" y="60384"/>
                  </a:lnTo>
                  <a:lnTo>
                    <a:pt x="0" y="118107"/>
                  </a:lnTo>
                  <a:lnTo>
                    <a:pt x="0" y="179664"/>
                  </a:lnTo>
                  <a:lnTo>
                    <a:pt x="3119" y="239237"/>
                  </a:lnTo>
                  <a:lnTo>
                    <a:pt x="8333" y="290813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980601" y="4190775"/>
              <a:ext cx="147400" cy="10096"/>
            </a:xfrm>
            <a:custGeom>
              <a:avLst/>
              <a:gdLst/>
              <a:ahLst/>
              <a:cxnLst/>
              <a:rect l="0" t="0" r="0" b="0"/>
              <a:pathLst>
                <a:path w="147400" h="10096">
                  <a:moveTo>
                    <a:pt x="147399" y="10095"/>
                  </a:moveTo>
                  <a:lnTo>
                    <a:pt x="109921" y="1762"/>
                  </a:lnTo>
                  <a:lnTo>
                    <a:pt x="52908" y="0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159585" y="44430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391212" y="4064000"/>
              <a:ext cx="238807" cy="410612"/>
            </a:xfrm>
            <a:custGeom>
              <a:avLst/>
              <a:gdLst/>
              <a:ahLst/>
              <a:cxnLst/>
              <a:rect l="0" t="0" r="0" b="0"/>
              <a:pathLst>
                <a:path w="238807" h="410612">
                  <a:moveTo>
                    <a:pt x="52643" y="0"/>
                  </a:moveTo>
                  <a:lnTo>
                    <a:pt x="69411" y="11178"/>
                  </a:lnTo>
                  <a:lnTo>
                    <a:pt x="102195" y="18130"/>
                  </a:lnTo>
                  <a:lnTo>
                    <a:pt x="155195" y="20478"/>
                  </a:lnTo>
                  <a:lnTo>
                    <a:pt x="210724" y="17823"/>
                  </a:lnTo>
                  <a:lnTo>
                    <a:pt x="224710" y="15392"/>
                  </a:lnTo>
                  <a:lnTo>
                    <a:pt x="232865" y="17280"/>
                  </a:lnTo>
                  <a:lnTo>
                    <a:pt x="237132" y="22049"/>
                  </a:lnTo>
                  <a:lnTo>
                    <a:pt x="238806" y="28737"/>
                  </a:lnTo>
                  <a:lnTo>
                    <a:pt x="234428" y="45527"/>
                  </a:lnTo>
                  <a:lnTo>
                    <a:pt x="204873" y="95206"/>
                  </a:lnTo>
                  <a:lnTo>
                    <a:pt x="162767" y="153047"/>
                  </a:lnTo>
                  <a:lnTo>
                    <a:pt x="126517" y="204713"/>
                  </a:lnTo>
                  <a:lnTo>
                    <a:pt x="84244" y="268013"/>
                  </a:lnTo>
                  <a:lnTo>
                    <a:pt x="56371" y="325629"/>
                  </a:lnTo>
                  <a:lnTo>
                    <a:pt x="18429" y="387148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738653" y="4221927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67724" y="0"/>
                  </a:lnTo>
                  <a:lnTo>
                    <a:pt x="24296" y="84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922835" y="4021886"/>
              <a:ext cx="181595" cy="434679"/>
            </a:xfrm>
            <a:custGeom>
              <a:avLst/>
              <a:gdLst/>
              <a:ahLst/>
              <a:cxnLst/>
              <a:rect l="0" t="0" r="0" b="0"/>
              <a:pathLst>
                <a:path w="181595" h="434679">
                  <a:moveTo>
                    <a:pt x="142201" y="0"/>
                  </a:moveTo>
                  <a:lnTo>
                    <a:pt x="99539" y="54114"/>
                  </a:lnTo>
                  <a:lnTo>
                    <a:pt x="64920" y="113884"/>
                  </a:lnTo>
                  <a:lnTo>
                    <a:pt x="40021" y="168768"/>
                  </a:lnTo>
                  <a:lnTo>
                    <a:pt x="17902" y="224669"/>
                  </a:lnTo>
                  <a:lnTo>
                    <a:pt x="6644" y="280772"/>
                  </a:lnTo>
                  <a:lnTo>
                    <a:pt x="0" y="322877"/>
                  </a:lnTo>
                  <a:lnTo>
                    <a:pt x="7050" y="375907"/>
                  </a:lnTo>
                  <a:lnTo>
                    <a:pt x="14283" y="397527"/>
                  </a:lnTo>
                  <a:lnTo>
                    <a:pt x="25297" y="414934"/>
                  </a:lnTo>
                  <a:lnTo>
                    <a:pt x="41110" y="427350"/>
                  </a:lnTo>
                  <a:lnTo>
                    <a:pt x="50241" y="432299"/>
                  </a:lnTo>
                  <a:lnTo>
                    <a:pt x="72864" y="434678"/>
                  </a:lnTo>
                  <a:lnTo>
                    <a:pt x="96177" y="430666"/>
                  </a:lnTo>
                  <a:lnTo>
                    <a:pt x="122455" y="415254"/>
                  </a:lnTo>
                  <a:lnTo>
                    <a:pt x="159459" y="382222"/>
                  </a:lnTo>
                  <a:lnTo>
                    <a:pt x="175130" y="355796"/>
                  </a:lnTo>
                  <a:lnTo>
                    <a:pt x="181594" y="320150"/>
                  </a:lnTo>
                  <a:lnTo>
                    <a:pt x="177920" y="285542"/>
                  </a:lnTo>
                  <a:lnTo>
                    <a:pt x="169385" y="266897"/>
                  </a:lnTo>
                  <a:lnTo>
                    <a:pt x="163833" y="258650"/>
                  </a:lnTo>
                  <a:lnTo>
                    <a:pt x="155452" y="253152"/>
                  </a:lnTo>
                  <a:lnTo>
                    <a:pt x="133663" y="247042"/>
                  </a:lnTo>
                  <a:lnTo>
                    <a:pt x="95088" y="249192"/>
                  </a:lnTo>
                  <a:lnTo>
                    <a:pt x="59612" y="262828"/>
                  </a:lnTo>
                  <a:lnTo>
                    <a:pt x="5330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9328249" y="4190342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31585"/>
                  </a:moveTo>
                  <a:lnTo>
                    <a:pt x="75759" y="13627"/>
                  </a:lnTo>
                  <a:lnTo>
                    <a:pt x="31992" y="30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9307192" y="4264041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31585"/>
                  </a:moveTo>
                  <a:lnTo>
                    <a:pt x="81825" y="14797"/>
                  </a:lnTo>
                  <a:lnTo>
                    <a:pt x="22358" y="55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9686990" y="4011357"/>
              <a:ext cx="9757" cy="410613"/>
            </a:xfrm>
            <a:custGeom>
              <a:avLst/>
              <a:gdLst/>
              <a:ahLst/>
              <a:cxnLst/>
              <a:rect l="0" t="0" r="0" b="0"/>
              <a:pathLst>
                <a:path w="9757" h="410613">
                  <a:moveTo>
                    <a:pt x="9756" y="0"/>
                  </a:moveTo>
                  <a:lnTo>
                    <a:pt x="9756" y="48931"/>
                  </a:lnTo>
                  <a:lnTo>
                    <a:pt x="4167" y="108062"/>
                  </a:lnTo>
                  <a:lnTo>
                    <a:pt x="6281" y="167459"/>
                  </a:lnTo>
                  <a:lnTo>
                    <a:pt x="3137" y="220153"/>
                  </a:lnTo>
                  <a:lnTo>
                    <a:pt x="0" y="279880"/>
                  </a:lnTo>
                  <a:lnTo>
                    <a:pt x="2499" y="336738"/>
                  </a:lnTo>
                  <a:lnTo>
                    <a:pt x="7606" y="375855"/>
                  </a:lnTo>
                  <a:lnTo>
                    <a:pt x="9756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6155185" y="4706238"/>
            <a:ext cx="3878474" cy="968623"/>
            <a:chOff x="6155185" y="4706238"/>
            <a:chExt cx="3878474" cy="968623"/>
          </a:xfrm>
        </p:grpSpPr>
        <p:sp>
          <p:nvSpPr>
            <p:cNvPr id="100" name="Freeform 99"/>
            <p:cNvSpPr/>
            <p:nvPr/>
          </p:nvSpPr>
          <p:spPr>
            <a:xfrm>
              <a:off x="6369741" y="4758880"/>
              <a:ext cx="21058" cy="357971"/>
            </a:xfrm>
            <a:custGeom>
              <a:avLst/>
              <a:gdLst/>
              <a:ahLst/>
              <a:cxnLst/>
              <a:rect l="0" t="0" r="0" b="0"/>
              <a:pathLst>
                <a:path w="21058" h="357971">
                  <a:moveTo>
                    <a:pt x="21057" y="0"/>
                  </a:moveTo>
                  <a:lnTo>
                    <a:pt x="6402" y="58617"/>
                  </a:lnTo>
                  <a:lnTo>
                    <a:pt x="1897" y="104586"/>
                  </a:lnTo>
                  <a:lnTo>
                    <a:pt x="562" y="160840"/>
                  </a:lnTo>
                  <a:lnTo>
                    <a:pt x="7346" y="219854"/>
                  </a:lnTo>
                  <a:lnTo>
                    <a:pt x="6780" y="282291"/>
                  </a:lnTo>
                  <a:lnTo>
                    <a:pt x="2009" y="322678"/>
                  </a:lnTo>
                  <a:lnTo>
                    <a:pt x="0" y="3579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155185" y="4822052"/>
              <a:ext cx="225085" cy="182461"/>
            </a:xfrm>
            <a:custGeom>
              <a:avLst/>
              <a:gdLst/>
              <a:ahLst/>
              <a:cxnLst/>
              <a:rect l="0" t="0" r="0" b="0"/>
              <a:pathLst>
                <a:path w="225085" h="182461">
                  <a:moveTo>
                    <a:pt x="225084" y="115813"/>
                  </a:moveTo>
                  <a:lnTo>
                    <a:pt x="171209" y="141007"/>
                  </a:lnTo>
                  <a:lnTo>
                    <a:pt x="109162" y="164693"/>
                  </a:lnTo>
                  <a:lnTo>
                    <a:pt x="56614" y="182460"/>
                  </a:lnTo>
                  <a:lnTo>
                    <a:pt x="19449" y="181834"/>
                  </a:lnTo>
                  <a:lnTo>
                    <a:pt x="10785" y="175035"/>
                  </a:lnTo>
                  <a:lnTo>
                    <a:pt x="1159" y="151882"/>
                  </a:lnTo>
                  <a:lnTo>
                    <a:pt x="0" y="128334"/>
                  </a:lnTo>
                  <a:lnTo>
                    <a:pt x="9044" y="92227"/>
                  </a:lnTo>
                  <a:lnTo>
                    <a:pt x="27472" y="38104"/>
                  </a:lnTo>
                  <a:lnTo>
                    <a:pt x="3557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453969" y="51063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632953" y="4798908"/>
              <a:ext cx="187201" cy="395503"/>
            </a:xfrm>
            <a:custGeom>
              <a:avLst/>
              <a:gdLst/>
              <a:ahLst/>
              <a:cxnLst/>
              <a:rect l="0" t="0" r="0" b="0"/>
              <a:pathLst>
                <a:path w="187201" h="395503">
                  <a:moveTo>
                    <a:pt x="42114" y="128428"/>
                  </a:moveTo>
                  <a:lnTo>
                    <a:pt x="33781" y="177359"/>
                  </a:lnTo>
                  <a:lnTo>
                    <a:pt x="32236" y="225205"/>
                  </a:lnTo>
                  <a:lnTo>
                    <a:pt x="31713" y="288185"/>
                  </a:lnTo>
                  <a:lnTo>
                    <a:pt x="30441" y="337497"/>
                  </a:lnTo>
                  <a:lnTo>
                    <a:pt x="28483" y="337997"/>
                  </a:lnTo>
                  <a:lnTo>
                    <a:pt x="26007" y="334821"/>
                  </a:lnTo>
                  <a:lnTo>
                    <a:pt x="21709" y="280376"/>
                  </a:lnTo>
                  <a:lnTo>
                    <a:pt x="21250" y="231941"/>
                  </a:lnTo>
                  <a:lnTo>
                    <a:pt x="21115" y="180546"/>
                  </a:lnTo>
                  <a:lnTo>
                    <a:pt x="21074" y="128273"/>
                  </a:lnTo>
                  <a:lnTo>
                    <a:pt x="24182" y="78859"/>
                  </a:lnTo>
                  <a:lnTo>
                    <a:pt x="35712" y="25830"/>
                  </a:lnTo>
                  <a:lnTo>
                    <a:pt x="41355" y="16746"/>
                  </a:lnTo>
                  <a:lnTo>
                    <a:pt x="56985" y="3532"/>
                  </a:lnTo>
                  <a:lnTo>
                    <a:pt x="78749" y="0"/>
                  </a:lnTo>
                  <a:lnTo>
                    <a:pt x="91104" y="695"/>
                  </a:lnTo>
                  <a:lnTo>
                    <a:pt x="101680" y="5838"/>
                  </a:lnTo>
                  <a:lnTo>
                    <a:pt x="119671" y="24031"/>
                  </a:lnTo>
                  <a:lnTo>
                    <a:pt x="129226" y="47715"/>
                  </a:lnTo>
                  <a:lnTo>
                    <a:pt x="132303" y="72669"/>
                  </a:lnTo>
                  <a:lnTo>
                    <a:pt x="121769" y="128018"/>
                  </a:lnTo>
                  <a:lnTo>
                    <a:pt x="106400" y="159892"/>
                  </a:lnTo>
                  <a:lnTo>
                    <a:pt x="90573" y="174777"/>
                  </a:lnTo>
                  <a:lnTo>
                    <a:pt x="81439" y="180385"/>
                  </a:lnTo>
                  <a:lnTo>
                    <a:pt x="76519" y="180614"/>
                  </a:lnTo>
                  <a:lnTo>
                    <a:pt x="74410" y="177256"/>
                  </a:lnTo>
                  <a:lnTo>
                    <a:pt x="74173" y="171509"/>
                  </a:lnTo>
                  <a:lnTo>
                    <a:pt x="78695" y="168847"/>
                  </a:lnTo>
                  <a:lnTo>
                    <a:pt x="96197" y="169009"/>
                  </a:lnTo>
                  <a:lnTo>
                    <a:pt x="126769" y="175677"/>
                  </a:lnTo>
                  <a:lnTo>
                    <a:pt x="144469" y="188032"/>
                  </a:lnTo>
                  <a:lnTo>
                    <a:pt x="158965" y="205222"/>
                  </a:lnTo>
                  <a:lnTo>
                    <a:pt x="181707" y="255178"/>
                  </a:lnTo>
                  <a:lnTo>
                    <a:pt x="187200" y="292066"/>
                  </a:lnTo>
                  <a:lnTo>
                    <a:pt x="183238" y="332631"/>
                  </a:lnTo>
                  <a:lnTo>
                    <a:pt x="177141" y="344112"/>
                  </a:lnTo>
                  <a:lnTo>
                    <a:pt x="157888" y="363108"/>
                  </a:lnTo>
                  <a:lnTo>
                    <a:pt x="105280" y="390194"/>
                  </a:lnTo>
                  <a:lnTo>
                    <a:pt x="94753" y="394186"/>
                  </a:lnTo>
                  <a:lnTo>
                    <a:pt x="70578" y="395502"/>
                  </a:lnTo>
                  <a:lnTo>
                    <a:pt x="10009" y="383647"/>
                  </a:lnTo>
                  <a:lnTo>
                    <a:pt x="0" y="3811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854052" y="5011565"/>
              <a:ext cx="94757" cy="181433"/>
            </a:xfrm>
            <a:custGeom>
              <a:avLst/>
              <a:gdLst/>
              <a:ahLst/>
              <a:cxnLst/>
              <a:rect l="0" t="0" r="0" b="0"/>
              <a:pathLst>
                <a:path w="94757" h="181433">
                  <a:moveTo>
                    <a:pt x="0" y="73699"/>
                  </a:moveTo>
                  <a:lnTo>
                    <a:pt x="17957" y="127574"/>
                  </a:lnTo>
                  <a:lnTo>
                    <a:pt x="36301" y="181432"/>
                  </a:lnTo>
                  <a:lnTo>
                    <a:pt x="23631" y="122235"/>
                  </a:lnTo>
                  <a:lnTo>
                    <a:pt x="15330" y="64017"/>
                  </a:lnTo>
                  <a:lnTo>
                    <a:pt x="17731" y="42489"/>
                  </a:lnTo>
                  <a:lnTo>
                    <a:pt x="25817" y="24343"/>
                  </a:lnTo>
                  <a:lnTo>
                    <a:pt x="31250" y="16228"/>
                  </a:lnTo>
                  <a:lnTo>
                    <a:pt x="39550" y="10819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022507" y="5064207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7409" y="42692"/>
                  </a:lnTo>
                  <a:lnTo>
                    <a:pt x="975" y="9972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033036" y="4916808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117264" y="5012397"/>
              <a:ext cx="115814" cy="178153"/>
            </a:xfrm>
            <a:custGeom>
              <a:avLst/>
              <a:gdLst/>
              <a:ahLst/>
              <a:cxnLst/>
              <a:rect l="0" t="0" r="0" b="0"/>
              <a:pathLst>
                <a:path w="115814" h="178153">
                  <a:moveTo>
                    <a:pt x="0" y="83395"/>
                  </a:moveTo>
                  <a:lnTo>
                    <a:pt x="9065" y="142012"/>
                  </a:lnTo>
                  <a:lnTo>
                    <a:pt x="8383" y="147040"/>
                  </a:lnTo>
                  <a:lnTo>
                    <a:pt x="6759" y="146882"/>
                  </a:lnTo>
                  <a:lnTo>
                    <a:pt x="4506" y="143267"/>
                  </a:lnTo>
                  <a:lnTo>
                    <a:pt x="593" y="88059"/>
                  </a:lnTo>
                  <a:lnTo>
                    <a:pt x="117" y="28165"/>
                  </a:lnTo>
                  <a:lnTo>
                    <a:pt x="3588" y="17329"/>
                  </a:lnTo>
                  <a:lnTo>
                    <a:pt x="16802" y="2170"/>
                  </a:lnTo>
                  <a:lnTo>
                    <a:pt x="24069" y="0"/>
                  </a:lnTo>
                  <a:lnTo>
                    <a:pt x="31254" y="892"/>
                  </a:lnTo>
                  <a:lnTo>
                    <a:pt x="45477" y="8123"/>
                  </a:lnTo>
                  <a:lnTo>
                    <a:pt x="66637" y="26517"/>
                  </a:lnTo>
                  <a:lnTo>
                    <a:pt x="91628" y="63581"/>
                  </a:lnTo>
                  <a:lnTo>
                    <a:pt x="110722" y="116314"/>
                  </a:lnTo>
                  <a:lnTo>
                    <a:pt x="115813" y="17815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148849" y="5038635"/>
              <a:ext cx="226101" cy="467491"/>
            </a:xfrm>
            <a:custGeom>
              <a:avLst/>
              <a:gdLst/>
              <a:ahLst/>
              <a:cxnLst/>
              <a:rect l="0" t="0" r="0" b="0"/>
              <a:pathLst>
                <a:path w="226101" h="467491">
                  <a:moveTo>
                    <a:pt x="210570" y="99271"/>
                  </a:moveTo>
                  <a:lnTo>
                    <a:pt x="218904" y="61793"/>
                  </a:lnTo>
                  <a:lnTo>
                    <a:pt x="217784" y="38161"/>
                  </a:lnTo>
                  <a:lnTo>
                    <a:pt x="209487" y="15959"/>
                  </a:lnTo>
                  <a:lnTo>
                    <a:pt x="201659" y="8635"/>
                  </a:lnTo>
                  <a:lnTo>
                    <a:pt x="180484" y="497"/>
                  </a:lnTo>
                  <a:lnTo>
                    <a:pt x="158594" y="0"/>
                  </a:lnTo>
                  <a:lnTo>
                    <a:pt x="147844" y="1505"/>
                  </a:lnTo>
                  <a:lnTo>
                    <a:pt x="139506" y="6017"/>
                  </a:lnTo>
                  <a:lnTo>
                    <a:pt x="127123" y="20391"/>
                  </a:lnTo>
                  <a:lnTo>
                    <a:pt x="119165" y="59392"/>
                  </a:lnTo>
                  <a:lnTo>
                    <a:pt x="124881" y="115397"/>
                  </a:lnTo>
                  <a:lnTo>
                    <a:pt x="130763" y="139194"/>
                  </a:lnTo>
                  <a:lnTo>
                    <a:pt x="136308" y="145774"/>
                  </a:lnTo>
                  <a:lnTo>
                    <a:pt x="143515" y="148990"/>
                  </a:lnTo>
                  <a:lnTo>
                    <a:pt x="151829" y="149964"/>
                  </a:lnTo>
                  <a:lnTo>
                    <a:pt x="167305" y="144808"/>
                  </a:lnTo>
                  <a:lnTo>
                    <a:pt x="174708" y="140158"/>
                  </a:lnTo>
                  <a:lnTo>
                    <a:pt x="186053" y="125632"/>
                  </a:lnTo>
                  <a:lnTo>
                    <a:pt x="190716" y="116845"/>
                  </a:lnTo>
                  <a:lnTo>
                    <a:pt x="193825" y="116836"/>
                  </a:lnTo>
                  <a:lnTo>
                    <a:pt x="204812" y="174085"/>
                  </a:lnTo>
                  <a:lnTo>
                    <a:pt x="208864" y="223474"/>
                  </a:lnTo>
                  <a:lnTo>
                    <a:pt x="217469" y="279263"/>
                  </a:lnTo>
                  <a:lnTo>
                    <a:pt x="221194" y="330807"/>
                  </a:lnTo>
                  <a:lnTo>
                    <a:pt x="226100" y="387683"/>
                  </a:lnTo>
                  <a:lnTo>
                    <a:pt x="220982" y="416967"/>
                  </a:lnTo>
                  <a:lnTo>
                    <a:pt x="210908" y="437781"/>
                  </a:lnTo>
                  <a:lnTo>
                    <a:pt x="195513" y="451711"/>
                  </a:lnTo>
                  <a:lnTo>
                    <a:pt x="175803" y="460632"/>
                  </a:lnTo>
                  <a:lnTo>
                    <a:pt x="121901" y="466359"/>
                  </a:lnTo>
                  <a:lnTo>
                    <a:pt x="60864" y="467490"/>
                  </a:lnTo>
                  <a:lnTo>
                    <a:pt x="0" y="4572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529396" y="4774613"/>
              <a:ext cx="152701" cy="473935"/>
            </a:xfrm>
            <a:custGeom>
              <a:avLst/>
              <a:gdLst/>
              <a:ahLst/>
              <a:cxnLst/>
              <a:rect l="0" t="0" r="0" b="0"/>
              <a:pathLst>
                <a:path w="152701" h="473935">
                  <a:moveTo>
                    <a:pt x="82707" y="352765"/>
                  </a:moveTo>
                  <a:lnTo>
                    <a:pt x="77118" y="294148"/>
                  </a:lnTo>
                  <a:lnTo>
                    <a:pt x="71963" y="284441"/>
                  </a:lnTo>
                  <a:lnTo>
                    <a:pt x="56875" y="270536"/>
                  </a:lnTo>
                  <a:lnTo>
                    <a:pt x="49108" y="269870"/>
                  </a:lnTo>
                  <a:lnTo>
                    <a:pt x="41590" y="272935"/>
                  </a:lnTo>
                  <a:lnTo>
                    <a:pt x="34239" y="278488"/>
                  </a:lnTo>
                  <a:lnTo>
                    <a:pt x="22952" y="297136"/>
                  </a:lnTo>
                  <a:lnTo>
                    <a:pt x="6173" y="352825"/>
                  </a:lnTo>
                  <a:lnTo>
                    <a:pt x="0" y="411745"/>
                  </a:lnTo>
                  <a:lnTo>
                    <a:pt x="1269" y="451999"/>
                  </a:lnTo>
                  <a:lnTo>
                    <a:pt x="9858" y="471348"/>
                  </a:lnTo>
                  <a:lnTo>
                    <a:pt x="15424" y="473934"/>
                  </a:lnTo>
                  <a:lnTo>
                    <a:pt x="21474" y="472149"/>
                  </a:lnTo>
                  <a:lnTo>
                    <a:pt x="47994" y="449657"/>
                  </a:lnTo>
                  <a:lnTo>
                    <a:pt x="82757" y="392849"/>
                  </a:lnTo>
                  <a:lnTo>
                    <a:pt x="109403" y="330488"/>
                  </a:lnTo>
                  <a:lnTo>
                    <a:pt x="124549" y="273148"/>
                  </a:lnTo>
                  <a:lnTo>
                    <a:pt x="138806" y="216156"/>
                  </a:lnTo>
                  <a:lnTo>
                    <a:pt x="145651" y="155808"/>
                  </a:lnTo>
                  <a:lnTo>
                    <a:pt x="152700" y="107104"/>
                  </a:lnTo>
                  <a:lnTo>
                    <a:pt x="152556" y="48132"/>
                  </a:lnTo>
                  <a:lnTo>
                    <a:pt x="146506" y="22011"/>
                  </a:lnTo>
                  <a:lnTo>
                    <a:pt x="136019" y="2602"/>
                  </a:lnTo>
                  <a:lnTo>
                    <a:pt x="129947" y="0"/>
                  </a:lnTo>
                  <a:lnTo>
                    <a:pt x="123560" y="1775"/>
                  </a:lnTo>
                  <a:lnTo>
                    <a:pt x="116961" y="6468"/>
                  </a:lnTo>
                  <a:lnTo>
                    <a:pt x="106510" y="24160"/>
                  </a:lnTo>
                  <a:lnTo>
                    <a:pt x="99136" y="48791"/>
                  </a:lnTo>
                  <a:lnTo>
                    <a:pt x="91282" y="112263"/>
                  </a:lnTo>
                  <a:lnTo>
                    <a:pt x="85248" y="163742"/>
                  </a:lnTo>
                  <a:lnTo>
                    <a:pt x="83460" y="212920"/>
                  </a:lnTo>
                  <a:lnTo>
                    <a:pt x="82856" y="271459"/>
                  </a:lnTo>
                  <a:lnTo>
                    <a:pt x="91059" y="324467"/>
                  </a:lnTo>
                  <a:lnTo>
                    <a:pt x="93236" y="34223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682572" y="4988904"/>
              <a:ext cx="76932" cy="191156"/>
            </a:xfrm>
            <a:custGeom>
              <a:avLst/>
              <a:gdLst/>
              <a:ahLst/>
              <a:cxnLst/>
              <a:rect l="0" t="0" r="0" b="0"/>
              <a:pathLst>
                <a:path w="76932" h="191156">
                  <a:moveTo>
                    <a:pt x="76931" y="12132"/>
                  </a:moveTo>
                  <a:lnTo>
                    <a:pt x="65752" y="953"/>
                  </a:lnTo>
                  <a:lnTo>
                    <a:pt x="58950" y="0"/>
                  </a:lnTo>
                  <a:lnTo>
                    <a:pt x="42033" y="5181"/>
                  </a:lnTo>
                  <a:lnTo>
                    <a:pt x="29055" y="18401"/>
                  </a:lnTo>
                  <a:lnTo>
                    <a:pt x="3650" y="75853"/>
                  </a:lnTo>
                  <a:lnTo>
                    <a:pt x="0" y="86199"/>
                  </a:lnTo>
                  <a:lnTo>
                    <a:pt x="455" y="123115"/>
                  </a:lnTo>
                  <a:lnTo>
                    <a:pt x="7998" y="158100"/>
                  </a:lnTo>
                  <a:lnTo>
                    <a:pt x="23231" y="185103"/>
                  </a:lnTo>
                  <a:lnTo>
                    <a:pt x="30602" y="189447"/>
                  </a:lnTo>
                  <a:lnTo>
                    <a:pt x="48151" y="191155"/>
                  </a:lnTo>
                  <a:lnTo>
                    <a:pt x="55404" y="187632"/>
                  </a:lnTo>
                  <a:lnTo>
                    <a:pt x="66583" y="174360"/>
                  </a:lnTo>
                  <a:lnTo>
                    <a:pt x="73865" y="141568"/>
                  </a:lnTo>
                  <a:lnTo>
                    <a:pt x="75156" y="90905"/>
                  </a:lnTo>
                  <a:lnTo>
                    <a:pt x="66402" y="5424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780559" y="4969450"/>
              <a:ext cx="168457" cy="157740"/>
            </a:xfrm>
            <a:custGeom>
              <a:avLst/>
              <a:gdLst/>
              <a:ahLst/>
              <a:cxnLst/>
              <a:rect l="0" t="0" r="0" b="0"/>
              <a:pathLst>
                <a:path w="168457" h="157740">
                  <a:moveTo>
                    <a:pt x="0" y="0"/>
                  </a:moveTo>
                  <a:lnTo>
                    <a:pt x="0" y="58617"/>
                  </a:lnTo>
                  <a:lnTo>
                    <a:pt x="8405" y="118857"/>
                  </a:lnTo>
                  <a:lnTo>
                    <a:pt x="14655" y="144073"/>
                  </a:lnTo>
                  <a:lnTo>
                    <a:pt x="20298" y="148691"/>
                  </a:lnTo>
                  <a:lnTo>
                    <a:pt x="27570" y="148260"/>
                  </a:lnTo>
                  <a:lnTo>
                    <a:pt x="35928" y="144464"/>
                  </a:lnTo>
                  <a:lnTo>
                    <a:pt x="48333" y="124648"/>
                  </a:lnTo>
                  <a:lnTo>
                    <a:pt x="65830" y="75445"/>
                  </a:lnTo>
                  <a:lnTo>
                    <a:pt x="68453" y="73693"/>
                  </a:lnTo>
                  <a:lnTo>
                    <a:pt x="70202" y="78375"/>
                  </a:lnTo>
                  <a:lnTo>
                    <a:pt x="78598" y="122327"/>
                  </a:lnTo>
                  <a:lnTo>
                    <a:pt x="93738" y="151149"/>
                  </a:lnTo>
                  <a:lnTo>
                    <a:pt x="101097" y="155748"/>
                  </a:lnTo>
                  <a:lnTo>
                    <a:pt x="118632" y="157739"/>
                  </a:lnTo>
                  <a:lnTo>
                    <a:pt x="125882" y="154293"/>
                  </a:lnTo>
                  <a:lnTo>
                    <a:pt x="137056" y="141104"/>
                  </a:lnTo>
                  <a:lnTo>
                    <a:pt x="157489" y="85595"/>
                  </a:lnTo>
                  <a:lnTo>
                    <a:pt x="165207" y="49928"/>
                  </a:lnTo>
                  <a:lnTo>
                    <a:pt x="168456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970507" y="4948089"/>
              <a:ext cx="104851" cy="179290"/>
            </a:xfrm>
            <a:custGeom>
              <a:avLst/>
              <a:gdLst/>
              <a:ahLst/>
              <a:cxnLst/>
              <a:rect l="0" t="0" r="0" b="0"/>
              <a:pathLst>
                <a:path w="104851" h="179290">
                  <a:moveTo>
                    <a:pt x="10094" y="84532"/>
                  </a:moveTo>
                  <a:lnTo>
                    <a:pt x="10094" y="133463"/>
                  </a:lnTo>
                  <a:lnTo>
                    <a:pt x="10094" y="148739"/>
                  </a:lnTo>
                  <a:lnTo>
                    <a:pt x="8924" y="153073"/>
                  </a:lnTo>
                  <a:lnTo>
                    <a:pt x="6975" y="150113"/>
                  </a:lnTo>
                  <a:lnTo>
                    <a:pt x="1761" y="118002"/>
                  </a:lnTo>
                  <a:lnTo>
                    <a:pt x="0" y="60338"/>
                  </a:lnTo>
                  <a:lnTo>
                    <a:pt x="5283" y="23551"/>
                  </a:lnTo>
                  <a:lnTo>
                    <a:pt x="10396" y="14632"/>
                  </a:lnTo>
                  <a:lnTo>
                    <a:pt x="25436" y="1603"/>
                  </a:lnTo>
                  <a:lnTo>
                    <a:pt x="34360" y="0"/>
                  </a:lnTo>
                  <a:lnTo>
                    <a:pt x="53634" y="4459"/>
                  </a:lnTo>
                  <a:lnTo>
                    <a:pt x="61348" y="10093"/>
                  </a:lnTo>
                  <a:lnTo>
                    <a:pt x="73037" y="25712"/>
                  </a:lnTo>
                  <a:lnTo>
                    <a:pt x="93830" y="82910"/>
                  </a:lnTo>
                  <a:lnTo>
                    <a:pt x="101585" y="118757"/>
                  </a:lnTo>
                  <a:lnTo>
                    <a:pt x="104850" y="17928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339220" y="4832580"/>
              <a:ext cx="9879" cy="294799"/>
            </a:xfrm>
            <a:custGeom>
              <a:avLst/>
              <a:gdLst/>
              <a:ahLst/>
              <a:cxnLst/>
              <a:rect l="0" t="0" r="0" b="0"/>
              <a:pathLst>
                <a:path w="9879" h="294799">
                  <a:moveTo>
                    <a:pt x="9878" y="0"/>
                  </a:moveTo>
                  <a:lnTo>
                    <a:pt x="2642" y="27556"/>
                  </a:lnTo>
                  <a:lnTo>
                    <a:pt x="0" y="86898"/>
                  </a:lnTo>
                  <a:lnTo>
                    <a:pt x="5067" y="143767"/>
                  </a:lnTo>
                  <a:lnTo>
                    <a:pt x="8928" y="204437"/>
                  </a:lnTo>
                  <a:lnTo>
                    <a:pt x="9691" y="259575"/>
                  </a:lnTo>
                  <a:lnTo>
                    <a:pt x="9878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275399" y="4980412"/>
              <a:ext cx="157929" cy="10096"/>
            </a:xfrm>
            <a:custGeom>
              <a:avLst/>
              <a:gdLst/>
              <a:ahLst/>
              <a:cxnLst/>
              <a:rect l="0" t="0" r="0" b="0"/>
              <a:pathLst>
                <a:path w="157929" h="10096">
                  <a:moveTo>
                    <a:pt x="157928" y="10095"/>
                  </a:moveTo>
                  <a:lnTo>
                    <a:pt x="120449" y="1762"/>
                  </a:lnTo>
                  <a:lnTo>
                    <a:pt x="69025" y="0"/>
                  </a:lnTo>
                  <a:lnTo>
                    <a:pt x="17538" y="7957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456277" y="4790466"/>
              <a:ext cx="235519" cy="339758"/>
            </a:xfrm>
            <a:custGeom>
              <a:avLst/>
              <a:gdLst/>
              <a:ahLst/>
              <a:cxnLst/>
              <a:rect l="0" t="0" r="0" b="0"/>
              <a:pathLst>
                <a:path w="235519" h="339758">
                  <a:moveTo>
                    <a:pt x="8634" y="0"/>
                  </a:moveTo>
                  <a:lnTo>
                    <a:pt x="8634" y="58617"/>
                  </a:lnTo>
                  <a:lnTo>
                    <a:pt x="9804" y="115131"/>
                  </a:lnTo>
                  <a:lnTo>
                    <a:pt x="15870" y="170203"/>
                  </a:lnTo>
                  <a:lnTo>
                    <a:pt x="18187" y="222916"/>
                  </a:lnTo>
                  <a:lnTo>
                    <a:pt x="18970" y="283242"/>
                  </a:lnTo>
                  <a:lnTo>
                    <a:pt x="13536" y="334629"/>
                  </a:lnTo>
                  <a:lnTo>
                    <a:pt x="10732" y="338900"/>
                  </a:lnTo>
                  <a:lnTo>
                    <a:pt x="7693" y="338237"/>
                  </a:lnTo>
                  <a:lnTo>
                    <a:pt x="4498" y="334286"/>
                  </a:lnTo>
                  <a:lnTo>
                    <a:pt x="0" y="306368"/>
                  </a:lnTo>
                  <a:lnTo>
                    <a:pt x="1475" y="244488"/>
                  </a:lnTo>
                  <a:lnTo>
                    <a:pt x="12753" y="211261"/>
                  </a:lnTo>
                  <a:lnTo>
                    <a:pt x="18399" y="200503"/>
                  </a:lnTo>
                  <a:lnTo>
                    <a:pt x="34031" y="185429"/>
                  </a:lnTo>
                  <a:lnTo>
                    <a:pt x="43114" y="179771"/>
                  </a:lnTo>
                  <a:lnTo>
                    <a:pt x="51508" y="178339"/>
                  </a:lnTo>
                  <a:lnTo>
                    <a:pt x="59443" y="179724"/>
                  </a:lnTo>
                  <a:lnTo>
                    <a:pt x="67074" y="182987"/>
                  </a:lnTo>
                  <a:lnTo>
                    <a:pt x="78671" y="199091"/>
                  </a:lnTo>
                  <a:lnTo>
                    <a:pt x="99399" y="253729"/>
                  </a:lnTo>
                  <a:lnTo>
                    <a:pt x="106687" y="279274"/>
                  </a:lnTo>
                  <a:lnTo>
                    <a:pt x="110267" y="284449"/>
                  </a:lnTo>
                  <a:lnTo>
                    <a:pt x="113825" y="284389"/>
                  </a:lnTo>
                  <a:lnTo>
                    <a:pt x="117366" y="280840"/>
                  </a:lnTo>
                  <a:lnTo>
                    <a:pt x="177909" y="256198"/>
                  </a:lnTo>
                  <a:lnTo>
                    <a:pt x="207749" y="244496"/>
                  </a:lnTo>
                  <a:lnTo>
                    <a:pt x="224252" y="233057"/>
                  </a:lnTo>
                  <a:lnTo>
                    <a:pt x="233146" y="213935"/>
                  </a:lnTo>
                  <a:lnTo>
                    <a:pt x="235518" y="202285"/>
                  </a:lnTo>
                  <a:lnTo>
                    <a:pt x="231914" y="179982"/>
                  </a:lnTo>
                  <a:lnTo>
                    <a:pt x="227677" y="169121"/>
                  </a:lnTo>
                  <a:lnTo>
                    <a:pt x="220174" y="161880"/>
                  </a:lnTo>
                  <a:lnTo>
                    <a:pt x="199359" y="153835"/>
                  </a:lnTo>
                  <a:lnTo>
                    <a:pt x="189596" y="154030"/>
                  </a:lnTo>
                  <a:lnTo>
                    <a:pt x="172511" y="160484"/>
                  </a:lnTo>
                  <a:lnTo>
                    <a:pt x="149737" y="182861"/>
                  </a:lnTo>
                  <a:lnTo>
                    <a:pt x="133761" y="211718"/>
                  </a:lnTo>
                  <a:lnTo>
                    <a:pt x="127207" y="248085"/>
                  </a:lnTo>
                  <a:lnTo>
                    <a:pt x="130854" y="288496"/>
                  </a:lnTo>
                  <a:lnTo>
                    <a:pt x="139384" y="309934"/>
                  </a:lnTo>
                  <a:lnTo>
                    <a:pt x="144934" y="318927"/>
                  </a:lnTo>
                  <a:lnTo>
                    <a:pt x="160459" y="332038"/>
                  </a:lnTo>
                  <a:lnTo>
                    <a:pt x="169512" y="337172"/>
                  </a:lnTo>
                  <a:lnTo>
                    <a:pt x="188930" y="339757"/>
                  </a:lnTo>
                  <a:lnTo>
                    <a:pt x="229733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855950" y="4930590"/>
              <a:ext cx="243141" cy="237376"/>
            </a:xfrm>
            <a:custGeom>
              <a:avLst/>
              <a:gdLst/>
              <a:ahLst/>
              <a:cxnLst/>
              <a:rect l="0" t="0" r="0" b="0"/>
              <a:pathLst>
                <a:path w="243141" h="237376">
                  <a:moveTo>
                    <a:pt x="9045" y="70446"/>
                  </a:moveTo>
                  <a:lnTo>
                    <a:pt x="12164" y="119377"/>
                  </a:lnTo>
                  <a:lnTo>
                    <a:pt x="17378" y="167222"/>
                  </a:lnTo>
                  <a:lnTo>
                    <a:pt x="19140" y="230202"/>
                  </a:lnTo>
                  <a:lnTo>
                    <a:pt x="18114" y="236612"/>
                  </a:lnTo>
                  <a:lnTo>
                    <a:pt x="16261" y="237375"/>
                  </a:lnTo>
                  <a:lnTo>
                    <a:pt x="13855" y="234374"/>
                  </a:lnTo>
                  <a:lnTo>
                    <a:pt x="6559" y="175019"/>
                  </a:lnTo>
                  <a:lnTo>
                    <a:pt x="105" y="119438"/>
                  </a:lnTo>
                  <a:lnTo>
                    <a:pt x="0" y="57333"/>
                  </a:lnTo>
                  <a:lnTo>
                    <a:pt x="8184" y="21327"/>
                  </a:lnTo>
                  <a:lnTo>
                    <a:pt x="18801" y="3382"/>
                  </a:lnTo>
                  <a:lnTo>
                    <a:pt x="26077" y="0"/>
                  </a:lnTo>
                  <a:lnTo>
                    <a:pt x="34438" y="86"/>
                  </a:lnTo>
                  <a:lnTo>
                    <a:pt x="43521" y="2482"/>
                  </a:lnTo>
                  <a:lnTo>
                    <a:pt x="50746" y="7589"/>
                  </a:lnTo>
                  <a:lnTo>
                    <a:pt x="61894" y="22623"/>
                  </a:lnTo>
                  <a:lnTo>
                    <a:pt x="82309" y="74200"/>
                  </a:lnTo>
                  <a:lnTo>
                    <a:pt x="99064" y="133895"/>
                  </a:lnTo>
                  <a:lnTo>
                    <a:pt x="101696" y="159867"/>
                  </a:lnTo>
                  <a:lnTo>
                    <a:pt x="104737" y="165155"/>
                  </a:lnTo>
                  <a:lnTo>
                    <a:pt x="109105" y="165171"/>
                  </a:lnTo>
                  <a:lnTo>
                    <a:pt x="168565" y="126403"/>
                  </a:lnTo>
                  <a:lnTo>
                    <a:pt x="219824" y="94524"/>
                  </a:lnTo>
                  <a:lnTo>
                    <a:pt x="234526" y="77638"/>
                  </a:lnTo>
                  <a:lnTo>
                    <a:pt x="240084" y="68222"/>
                  </a:lnTo>
                  <a:lnTo>
                    <a:pt x="243140" y="48400"/>
                  </a:lnTo>
                  <a:lnTo>
                    <a:pt x="242317" y="38201"/>
                  </a:lnTo>
                  <a:lnTo>
                    <a:pt x="238260" y="30232"/>
                  </a:lnTo>
                  <a:lnTo>
                    <a:pt x="224391" y="18258"/>
                  </a:lnTo>
                  <a:lnTo>
                    <a:pt x="216950" y="16937"/>
                  </a:lnTo>
                  <a:lnTo>
                    <a:pt x="209650" y="18396"/>
                  </a:lnTo>
                  <a:lnTo>
                    <a:pt x="175532" y="37547"/>
                  </a:lnTo>
                  <a:lnTo>
                    <a:pt x="161808" y="53485"/>
                  </a:lnTo>
                  <a:lnTo>
                    <a:pt x="143465" y="92312"/>
                  </a:lnTo>
                  <a:lnTo>
                    <a:pt x="137780" y="128917"/>
                  </a:lnTo>
                  <a:lnTo>
                    <a:pt x="142690" y="149466"/>
                  </a:lnTo>
                  <a:lnTo>
                    <a:pt x="164905" y="181721"/>
                  </a:lnTo>
                  <a:lnTo>
                    <a:pt x="190536" y="197913"/>
                  </a:lnTo>
                  <a:lnTo>
                    <a:pt x="240672" y="20731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9138735" y="4979979"/>
              <a:ext cx="115815" cy="189514"/>
            </a:xfrm>
            <a:custGeom>
              <a:avLst/>
              <a:gdLst/>
              <a:ahLst/>
              <a:cxnLst/>
              <a:rect l="0" t="0" r="0" b="0"/>
              <a:pathLst>
                <a:path w="115815" h="189514">
                  <a:moveTo>
                    <a:pt x="115814" y="0"/>
                  </a:moveTo>
                  <a:lnTo>
                    <a:pt x="73152" y="54115"/>
                  </a:lnTo>
                  <a:lnTo>
                    <a:pt x="55600" y="87784"/>
                  </a:lnTo>
                  <a:lnTo>
                    <a:pt x="27079" y="14648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9138735" y="4958922"/>
              <a:ext cx="94758" cy="200042"/>
            </a:xfrm>
            <a:custGeom>
              <a:avLst/>
              <a:gdLst/>
              <a:ahLst/>
              <a:cxnLst/>
              <a:rect l="0" t="0" r="0" b="0"/>
              <a:pathLst>
                <a:path w="94758" h="200042">
                  <a:moveTo>
                    <a:pt x="0" y="0"/>
                  </a:moveTo>
                  <a:lnTo>
                    <a:pt x="25195" y="53875"/>
                  </a:lnTo>
                  <a:lnTo>
                    <a:pt x="48880" y="115922"/>
                  </a:lnTo>
                  <a:lnTo>
                    <a:pt x="72237" y="168470"/>
                  </a:lnTo>
                  <a:lnTo>
                    <a:pt x="94757" y="2000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9296663" y="4706238"/>
              <a:ext cx="31587" cy="421141"/>
            </a:xfrm>
            <a:custGeom>
              <a:avLst/>
              <a:gdLst/>
              <a:ahLst/>
              <a:cxnLst/>
              <a:rect l="0" t="0" r="0" b="0"/>
              <a:pathLst>
                <a:path w="31587" h="421141">
                  <a:moveTo>
                    <a:pt x="0" y="0"/>
                  </a:moveTo>
                  <a:lnTo>
                    <a:pt x="0" y="58617"/>
                  </a:lnTo>
                  <a:lnTo>
                    <a:pt x="8406" y="111621"/>
                  </a:lnTo>
                  <a:lnTo>
                    <a:pt x="18211" y="166458"/>
                  </a:lnTo>
                  <a:lnTo>
                    <a:pt x="20214" y="223626"/>
                  </a:lnTo>
                  <a:lnTo>
                    <a:pt x="23926" y="281899"/>
                  </a:lnTo>
                  <a:lnTo>
                    <a:pt x="29316" y="336209"/>
                  </a:lnTo>
                  <a:lnTo>
                    <a:pt x="30913" y="383107"/>
                  </a:lnTo>
                  <a:lnTo>
                    <a:pt x="31586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9212435" y="4837043"/>
              <a:ext cx="221100" cy="16595"/>
            </a:xfrm>
            <a:custGeom>
              <a:avLst/>
              <a:gdLst/>
              <a:ahLst/>
              <a:cxnLst/>
              <a:rect l="0" t="0" r="0" b="0"/>
              <a:pathLst>
                <a:path w="221100" h="16595">
                  <a:moveTo>
                    <a:pt x="221099" y="6066"/>
                  </a:moveTo>
                  <a:lnTo>
                    <a:pt x="180241" y="0"/>
                  </a:lnTo>
                  <a:lnTo>
                    <a:pt x="122778" y="4521"/>
                  </a:lnTo>
                  <a:lnTo>
                    <a:pt x="66626" y="11350"/>
                  </a:lnTo>
                  <a:lnTo>
                    <a:pt x="12009" y="15903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9075565" y="5348847"/>
              <a:ext cx="126343" cy="253599"/>
            </a:xfrm>
            <a:custGeom>
              <a:avLst/>
              <a:gdLst/>
              <a:ahLst/>
              <a:cxnLst/>
              <a:rect l="0" t="0" r="0" b="0"/>
              <a:pathLst>
                <a:path w="126343" h="253599">
                  <a:moveTo>
                    <a:pt x="0" y="83857"/>
                  </a:moveTo>
                  <a:lnTo>
                    <a:pt x="0" y="142474"/>
                  </a:lnTo>
                  <a:lnTo>
                    <a:pt x="8333" y="202191"/>
                  </a:lnTo>
                  <a:lnTo>
                    <a:pt x="16305" y="253598"/>
                  </a:lnTo>
                  <a:lnTo>
                    <a:pt x="3954" y="199043"/>
                  </a:lnTo>
                  <a:lnTo>
                    <a:pt x="1171" y="151781"/>
                  </a:lnTo>
                  <a:lnTo>
                    <a:pt x="3350" y="89649"/>
                  </a:lnTo>
                  <a:lnTo>
                    <a:pt x="14700" y="37298"/>
                  </a:lnTo>
                  <a:lnTo>
                    <a:pt x="30352" y="7021"/>
                  </a:lnTo>
                  <a:lnTo>
                    <a:pt x="37782" y="2217"/>
                  </a:lnTo>
                  <a:lnTo>
                    <a:pt x="55397" y="0"/>
                  </a:lnTo>
                  <a:lnTo>
                    <a:pt x="62667" y="3386"/>
                  </a:lnTo>
                  <a:lnTo>
                    <a:pt x="73865" y="16507"/>
                  </a:lnTo>
                  <a:lnTo>
                    <a:pt x="97972" y="73886"/>
                  </a:lnTo>
                  <a:lnTo>
                    <a:pt x="119297" y="136549"/>
                  </a:lnTo>
                  <a:lnTo>
                    <a:pt x="125414" y="197482"/>
                  </a:lnTo>
                  <a:lnTo>
                    <a:pt x="126342" y="2312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9245479" y="5401119"/>
              <a:ext cx="108740" cy="208674"/>
            </a:xfrm>
            <a:custGeom>
              <a:avLst/>
              <a:gdLst/>
              <a:ahLst/>
              <a:cxnLst/>
              <a:rect l="0" t="0" r="0" b="0"/>
              <a:pathLst>
                <a:path w="108740" h="208674">
                  <a:moveTo>
                    <a:pt x="9070" y="21057"/>
                  </a:moveTo>
                  <a:lnTo>
                    <a:pt x="5" y="79674"/>
                  </a:lnTo>
                  <a:lnTo>
                    <a:pt x="0" y="133848"/>
                  </a:lnTo>
                  <a:lnTo>
                    <a:pt x="8202" y="174449"/>
                  </a:lnTo>
                  <a:lnTo>
                    <a:pt x="18823" y="198026"/>
                  </a:lnTo>
                  <a:lnTo>
                    <a:pt x="26101" y="204547"/>
                  </a:lnTo>
                  <a:lnTo>
                    <a:pt x="34462" y="207724"/>
                  </a:lnTo>
                  <a:lnTo>
                    <a:pt x="43546" y="208673"/>
                  </a:lnTo>
                  <a:lnTo>
                    <a:pt x="59878" y="203488"/>
                  </a:lnTo>
                  <a:lnTo>
                    <a:pt x="67509" y="198829"/>
                  </a:lnTo>
                  <a:lnTo>
                    <a:pt x="79106" y="184295"/>
                  </a:lnTo>
                  <a:lnTo>
                    <a:pt x="96084" y="146368"/>
                  </a:lnTo>
                  <a:lnTo>
                    <a:pt x="103468" y="88270"/>
                  </a:lnTo>
                  <a:lnTo>
                    <a:pt x="108739" y="29828"/>
                  </a:lnTo>
                  <a:lnTo>
                    <a:pt x="10382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9401948" y="5434711"/>
              <a:ext cx="200042" cy="240150"/>
            </a:xfrm>
            <a:custGeom>
              <a:avLst/>
              <a:gdLst/>
              <a:ahLst/>
              <a:cxnLst/>
              <a:rect l="0" t="0" r="0" b="0"/>
              <a:pathLst>
                <a:path w="200042" h="240150">
                  <a:moveTo>
                    <a:pt x="0" y="40107"/>
                  </a:moveTo>
                  <a:lnTo>
                    <a:pt x="3120" y="82799"/>
                  </a:lnTo>
                  <a:lnTo>
                    <a:pt x="16788" y="143345"/>
                  </a:lnTo>
                  <a:lnTo>
                    <a:pt x="19792" y="175072"/>
                  </a:lnTo>
                  <a:lnTo>
                    <a:pt x="20494" y="167552"/>
                  </a:lnTo>
                  <a:lnTo>
                    <a:pt x="12650" y="108521"/>
                  </a:lnTo>
                  <a:lnTo>
                    <a:pt x="10948" y="48162"/>
                  </a:lnTo>
                  <a:lnTo>
                    <a:pt x="16242" y="10908"/>
                  </a:lnTo>
                  <a:lnTo>
                    <a:pt x="21356" y="4264"/>
                  </a:lnTo>
                  <a:lnTo>
                    <a:pt x="28276" y="1004"/>
                  </a:lnTo>
                  <a:lnTo>
                    <a:pt x="36398" y="0"/>
                  </a:lnTo>
                  <a:lnTo>
                    <a:pt x="44152" y="4011"/>
                  </a:lnTo>
                  <a:lnTo>
                    <a:pt x="59008" y="20945"/>
                  </a:lnTo>
                  <a:lnTo>
                    <a:pt x="87064" y="82388"/>
                  </a:lnTo>
                  <a:lnTo>
                    <a:pt x="93237" y="123415"/>
                  </a:lnTo>
                  <a:lnTo>
                    <a:pt x="94306" y="106645"/>
                  </a:lnTo>
                  <a:lnTo>
                    <a:pt x="100286" y="45721"/>
                  </a:lnTo>
                  <a:lnTo>
                    <a:pt x="109303" y="24665"/>
                  </a:lnTo>
                  <a:lnTo>
                    <a:pt x="114983" y="15774"/>
                  </a:lnTo>
                  <a:lnTo>
                    <a:pt x="121109" y="12187"/>
                  </a:lnTo>
                  <a:lnTo>
                    <a:pt x="127532" y="12135"/>
                  </a:lnTo>
                  <a:lnTo>
                    <a:pt x="134155" y="14440"/>
                  </a:lnTo>
                  <a:lnTo>
                    <a:pt x="154653" y="34452"/>
                  </a:lnTo>
                  <a:lnTo>
                    <a:pt x="181898" y="93178"/>
                  </a:lnTo>
                  <a:lnTo>
                    <a:pt x="188010" y="143354"/>
                  </a:lnTo>
                  <a:lnTo>
                    <a:pt x="194904" y="206677"/>
                  </a:lnTo>
                  <a:lnTo>
                    <a:pt x="200041" y="24014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9638038" y="5222134"/>
              <a:ext cx="120570" cy="378468"/>
            </a:xfrm>
            <a:custGeom>
              <a:avLst/>
              <a:gdLst/>
              <a:ahLst/>
              <a:cxnLst/>
              <a:rect l="0" t="0" r="0" b="0"/>
              <a:pathLst>
                <a:path w="120570" h="378468">
                  <a:moveTo>
                    <a:pt x="6066" y="0"/>
                  </a:moveTo>
                  <a:lnTo>
                    <a:pt x="0" y="32452"/>
                  </a:lnTo>
                  <a:lnTo>
                    <a:pt x="5036" y="95521"/>
                  </a:lnTo>
                  <a:lnTo>
                    <a:pt x="5761" y="145156"/>
                  </a:lnTo>
                  <a:lnTo>
                    <a:pt x="13241" y="199859"/>
                  </a:lnTo>
                  <a:lnTo>
                    <a:pt x="15600" y="247691"/>
                  </a:lnTo>
                  <a:lnTo>
                    <a:pt x="16299" y="297738"/>
                  </a:lnTo>
                  <a:lnTo>
                    <a:pt x="15337" y="334534"/>
                  </a:lnTo>
                  <a:lnTo>
                    <a:pt x="13416" y="335327"/>
                  </a:lnTo>
                  <a:lnTo>
                    <a:pt x="10966" y="332346"/>
                  </a:lnTo>
                  <a:lnTo>
                    <a:pt x="6712" y="281357"/>
                  </a:lnTo>
                  <a:lnTo>
                    <a:pt x="6496" y="268290"/>
                  </a:lnTo>
                  <a:lnTo>
                    <a:pt x="9863" y="257239"/>
                  </a:lnTo>
                  <a:lnTo>
                    <a:pt x="22961" y="238721"/>
                  </a:lnTo>
                  <a:lnTo>
                    <a:pt x="32537" y="234017"/>
                  </a:lnTo>
                  <a:lnTo>
                    <a:pt x="55655" y="231909"/>
                  </a:lnTo>
                  <a:lnTo>
                    <a:pt x="75289" y="237992"/>
                  </a:lnTo>
                  <a:lnTo>
                    <a:pt x="91813" y="249664"/>
                  </a:lnTo>
                  <a:lnTo>
                    <a:pt x="106957" y="266550"/>
                  </a:lnTo>
                  <a:lnTo>
                    <a:pt x="115248" y="288873"/>
                  </a:lnTo>
                  <a:lnTo>
                    <a:pt x="120569" y="341331"/>
                  </a:lnTo>
                  <a:lnTo>
                    <a:pt x="115058" y="362663"/>
                  </a:lnTo>
                  <a:lnTo>
                    <a:pt x="110312" y="371627"/>
                  </a:lnTo>
                  <a:lnTo>
                    <a:pt x="103640" y="376433"/>
                  </a:lnTo>
                  <a:lnTo>
                    <a:pt x="95681" y="378467"/>
                  </a:lnTo>
                  <a:lnTo>
                    <a:pt x="67713" y="375741"/>
                  </a:lnTo>
                  <a:lnTo>
                    <a:pt x="43439" y="367525"/>
                  </a:lnTo>
                  <a:lnTo>
                    <a:pt x="27123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9767244" y="5358793"/>
              <a:ext cx="108488" cy="252897"/>
            </a:xfrm>
            <a:custGeom>
              <a:avLst/>
              <a:gdLst/>
              <a:ahLst/>
              <a:cxnLst/>
              <a:rect l="0" t="0" r="0" b="0"/>
              <a:pathLst>
                <a:path w="108488" h="252897">
                  <a:moveTo>
                    <a:pt x="45315" y="105497"/>
                  </a:moveTo>
                  <a:lnTo>
                    <a:pt x="67672" y="105497"/>
                  </a:lnTo>
                  <a:lnTo>
                    <a:pt x="75428" y="101988"/>
                  </a:lnTo>
                  <a:lnTo>
                    <a:pt x="87165" y="88729"/>
                  </a:lnTo>
                  <a:lnTo>
                    <a:pt x="89593" y="80280"/>
                  </a:lnTo>
                  <a:lnTo>
                    <a:pt x="87420" y="51622"/>
                  </a:lnTo>
                  <a:lnTo>
                    <a:pt x="78198" y="22073"/>
                  </a:lnTo>
                  <a:lnTo>
                    <a:pt x="67339" y="5639"/>
                  </a:lnTo>
                  <a:lnTo>
                    <a:pt x="59998" y="1490"/>
                  </a:lnTo>
                  <a:lnTo>
                    <a:pt x="42482" y="0"/>
                  </a:lnTo>
                  <a:lnTo>
                    <a:pt x="26119" y="6357"/>
                  </a:lnTo>
                  <a:lnTo>
                    <a:pt x="18480" y="11328"/>
                  </a:lnTo>
                  <a:lnTo>
                    <a:pt x="6872" y="26209"/>
                  </a:lnTo>
                  <a:lnTo>
                    <a:pt x="2139" y="35091"/>
                  </a:lnTo>
                  <a:lnTo>
                    <a:pt x="0" y="57438"/>
                  </a:lnTo>
                  <a:lnTo>
                    <a:pt x="8158" y="109912"/>
                  </a:lnTo>
                  <a:lnTo>
                    <a:pt x="22204" y="164167"/>
                  </a:lnTo>
                  <a:lnTo>
                    <a:pt x="46296" y="206773"/>
                  </a:lnTo>
                  <a:lnTo>
                    <a:pt x="60959" y="221869"/>
                  </a:lnTo>
                  <a:lnTo>
                    <a:pt x="108487" y="2528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9928373" y="5428893"/>
              <a:ext cx="105286" cy="205294"/>
            </a:xfrm>
            <a:custGeom>
              <a:avLst/>
              <a:gdLst/>
              <a:ahLst/>
              <a:cxnLst/>
              <a:rect l="0" t="0" r="0" b="0"/>
              <a:pathLst>
                <a:path w="105286" h="205294">
                  <a:moveTo>
                    <a:pt x="0" y="109096"/>
                  </a:moveTo>
                  <a:lnTo>
                    <a:pt x="5589" y="167713"/>
                  </a:lnTo>
                  <a:lnTo>
                    <a:pt x="20243" y="202503"/>
                  </a:lnTo>
                  <a:lnTo>
                    <a:pt x="22854" y="205293"/>
                  </a:lnTo>
                  <a:lnTo>
                    <a:pt x="23425" y="202473"/>
                  </a:lnTo>
                  <a:lnTo>
                    <a:pt x="20199" y="151765"/>
                  </a:lnTo>
                  <a:lnTo>
                    <a:pt x="6444" y="89730"/>
                  </a:lnTo>
                  <a:lnTo>
                    <a:pt x="1910" y="51365"/>
                  </a:lnTo>
                  <a:lnTo>
                    <a:pt x="7088" y="27286"/>
                  </a:lnTo>
                  <a:lnTo>
                    <a:pt x="11745" y="15952"/>
                  </a:lnTo>
                  <a:lnTo>
                    <a:pt x="19528" y="8396"/>
                  </a:lnTo>
                  <a:lnTo>
                    <a:pt x="40654" y="0"/>
                  </a:lnTo>
                  <a:lnTo>
                    <a:pt x="50500" y="100"/>
                  </a:lnTo>
                  <a:lnTo>
                    <a:pt x="105285" y="248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0012601" y="5643274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6159171" y="5801202"/>
            <a:ext cx="2811110" cy="611399"/>
            <a:chOff x="6159171" y="5801202"/>
            <a:chExt cx="2811110" cy="611399"/>
          </a:xfrm>
        </p:grpSpPr>
        <p:sp>
          <p:nvSpPr>
            <p:cNvPr id="129" name="Freeform 128"/>
            <p:cNvSpPr/>
            <p:nvPr/>
          </p:nvSpPr>
          <p:spPr>
            <a:xfrm>
              <a:off x="6159171" y="5801202"/>
              <a:ext cx="210571" cy="469752"/>
            </a:xfrm>
            <a:custGeom>
              <a:avLst/>
              <a:gdLst/>
              <a:ahLst/>
              <a:cxnLst/>
              <a:rect l="0" t="0" r="0" b="0"/>
              <a:pathLst>
                <a:path w="210571" h="469752">
                  <a:moveTo>
                    <a:pt x="210570" y="0"/>
                  </a:moveTo>
                  <a:lnTo>
                    <a:pt x="161639" y="0"/>
                  </a:lnTo>
                  <a:lnTo>
                    <a:pt x="108098" y="5589"/>
                  </a:lnTo>
                  <a:lnTo>
                    <a:pt x="44679" y="24450"/>
                  </a:lnTo>
                  <a:lnTo>
                    <a:pt x="33295" y="30338"/>
                  </a:lnTo>
                  <a:lnTo>
                    <a:pt x="26876" y="37773"/>
                  </a:lnTo>
                  <a:lnTo>
                    <a:pt x="23767" y="46239"/>
                  </a:lnTo>
                  <a:lnTo>
                    <a:pt x="23431" y="65004"/>
                  </a:lnTo>
                  <a:lnTo>
                    <a:pt x="30280" y="127233"/>
                  </a:lnTo>
                  <a:lnTo>
                    <a:pt x="31198" y="176779"/>
                  </a:lnTo>
                  <a:lnTo>
                    <a:pt x="32679" y="229328"/>
                  </a:lnTo>
                  <a:lnTo>
                    <a:pt x="34654" y="230094"/>
                  </a:lnTo>
                  <a:lnTo>
                    <a:pt x="51818" y="211697"/>
                  </a:lnTo>
                  <a:lnTo>
                    <a:pt x="70604" y="205222"/>
                  </a:lnTo>
                  <a:lnTo>
                    <a:pt x="82164" y="203495"/>
                  </a:lnTo>
                  <a:lnTo>
                    <a:pt x="104367" y="207815"/>
                  </a:lnTo>
                  <a:lnTo>
                    <a:pt x="165256" y="234505"/>
                  </a:lnTo>
                  <a:lnTo>
                    <a:pt x="179902" y="248114"/>
                  </a:lnTo>
                  <a:lnTo>
                    <a:pt x="194724" y="276676"/>
                  </a:lnTo>
                  <a:lnTo>
                    <a:pt x="204185" y="313085"/>
                  </a:lnTo>
                  <a:lnTo>
                    <a:pt x="198087" y="363661"/>
                  </a:lnTo>
                  <a:lnTo>
                    <a:pt x="190984" y="392084"/>
                  </a:lnTo>
                  <a:lnTo>
                    <a:pt x="173831" y="421239"/>
                  </a:lnTo>
                  <a:lnTo>
                    <a:pt x="140163" y="459295"/>
                  </a:lnTo>
                  <a:lnTo>
                    <a:pt x="120006" y="467344"/>
                  </a:lnTo>
                  <a:lnTo>
                    <a:pt x="95450" y="469751"/>
                  </a:lnTo>
                  <a:lnTo>
                    <a:pt x="33294" y="458751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422383" y="6190756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21057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654010" y="5885430"/>
              <a:ext cx="10529" cy="410612"/>
            </a:xfrm>
            <a:custGeom>
              <a:avLst/>
              <a:gdLst/>
              <a:ahLst/>
              <a:cxnLst/>
              <a:rect l="0" t="0" r="0" b="0"/>
              <a:pathLst>
                <a:path w="10529" h="410612">
                  <a:moveTo>
                    <a:pt x="10528" y="0"/>
                  </a:moveTo>
                  <a:lnTo>
                    <a:pt x="2196" y="37478"/>
                  </a:lnTo>
                  <a:lnTo>
                    <a:pt x="434" y="100080"/>
                  </a:lnTo>
                  <a:lnTo>
                    <a:pt x="7321" y="163225"/>
                  </a:lnTo>
                  <a:lnTo>
                    <a:pt x="9895" y="220759"/>
                  </a:lnTo>
                  <a:lnTo>
                    <a:pt x="10403" y="277183"/>
                  </a:lnTo>
                  <a:lnTo>
                    <a:pt x="3268" y="327323"/>
                  </a:lnTo>
                  <a:lnTo>
                    <a:pt x="646" y="381768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548725" y="5818530"/>
              <a:ext cx="210571" cy="498569"/>
            </a:xfrm>
            <a:custGeom>
              <a:avLst/>
              <a:gdLst/>
              <a:ahLst/>
              <a:cxnLst/>
              <a:rect l="0" t="0" r="0" b="0"/>
              <a:pathLst>
                <a:path w="210571" h="498569">
                  <a:moveTo>
                    <a:pt x="0" y="130071"/>
                  </a:moveTo>
                  <a:lnTo>
                    <a:pt x="2340" y="90383"/>
                  </a:lnTo>
                  <a:lnTo>
                    <a:pt x="23720" y="35634"/>
                  </a:lnTo>
                  <a:lnTo>
                    <a:pt x="37448" y="20638"/>
                  </a:lnTo>
                  <a:lnTo>
                    <a:pt x="74857" y="1480"/>
                  </a:lnTo>
                  <a:lnTo>
                    <a:pt x="95271" y="0"/>
                  </a:lnTo>
                  <a:lnTo>
                    <a:pt x="114872" y="4411"/>
                  </a:lnTo>
                  <a:lnTo>
                    <a:pt x="140231" y="21218"/>
                  </a:lnTo>
                  <a:lnTo>
                    <a:pt x="168282" y="49075"/>
                  </a:lnTo>
                  <a:lnTo>
                    <a:pt x="190762" y="86445"/>
                  </a:lnTo>
                  <a:lnTo>
                    <a:pt x="200987" y="113411"/>
                  </a:lnTo>
                  <a:lnTo>
                    <a:pt x="202142" y="154901"/>
                  </a:lnTo>
                  <a:lnTo>
                    <a:pt x="195074" y="191240"/>
                  </a:lnTo>
                  <a:lnTo>
                    <a:pt x="179982" y="218645"/>
                  </a:lnTo>
                  <a:lnTo>
                    <a:pt x="155103" y="241583"/>
                  </a:lnTo>
                  <a:lnTo>
                    <a:pt x="117596" y="264228"/>
                  </a:lnTo>
                  <a:lnTo>
                    <a:pt x="105687" y="280943"/>
                  </a:lnTo>
                  <a:lnTo>
                    <a:pt x="104383" y="290314"/>
                  </a:lnTo>
                  <a:lnTo>
                    <a:pt x="109174" y="310085"/>
                  </a:lnTo>
                  <a:lnTo>
                    <a:pt x="134725" y="370167"/>
                  </a:lnTo>
                  <a:lnTo>
                    <a:pt x="161371" y="431833"/>
                  </a:lnTo>
                  <a:lnTo>
                    <a:pt x="181398" y="473688"/>
                  </a:lnTo>
                  <a:lnTo>
                    <a:pt x="192926" y="487510"/>
                  </a:lnTo>
                  <a:lnTo>
                    <a:pt x="210570" y="4985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750065" y="6100957"/>
              <a:ext cx="103236" cy="205614"/>
            </a:xfrm>
            <a:custGeom>
              <a:avLst/>
              <a:gdLst/>
              <a:ahLst/>
              <a:cxnLst/>
              <a:rect l="0" t="0" r="0" b="0"/>
              <a:pathLst>
                <a:path w="103236" h="205614">
                  <a:moveTo>
                    <a:pt x="51344" y="89799"/>
                  </a:moveTo>
                  <a:lnTo>
                    <a:pt x="95307" y="69556"/>
                  </a:lnTo>
                  <a:lnTo>
                    <a:pt x="100540" y="61096"/>
                  </a:lnTo>
                  <a:lnTo>
                    <a:pt x="103235" y="39218"/>
                  </a:lnTo>
                  <a:lnTo>
                    <a:pt x="97413" y="20135"/>
                  </a:lnTo>
                  <a:lnTo>
                    <a:pt x="92586" y="11771"/>
                  </a:lnTo>
                  <a:lnTo>
                    <a:pt x="84688" y="6195"/>
                  </a:lnTo>
                  <a:lnTo>
                    <a:pt x="63434" y="0"/>
                  </a:lnTo>
                  <a:lnTo>
                    <a:pt x="53555" y="687"/>
                  </a:lnTo>
                  <a:lnTo>
                    <a:pt x="36339" y="7690"/>
                  </a:lnTo>
                  <a:lnTo>
                    <a:pt x="13493" y="30376"/>
                  </a:lnTo>
                  <a:lnTo>
                    <a:pt x="5276" y="52470"/>
                  </a:lnTo>
                  <a:lnTo>
                    <a:pt x="0" y="104783"/>
                  </a:lnTo>
                  <a:lnTo>
                    <a:pt x="4676" y="140642"/>
                  </a:lnTo>
                  <a:lnTo>
                    <a:pt x="19059" y="173494"/>
                  </a:lnTo>
                  <a:lnTo>
                    <a:pt x="34656" y="188608"/>
                  </a:lnTo>
                  <a:lnTo>
                    <a:pt x="56928" y="200574"/>
                  </a:lnTo>
                  <a:lnTo>
                    <a:pt x="72401" y="2056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889243" y="6065934"/>
              <a:ext cx="88869" cy="282067"/>
            </a:xfrm>
            <a:custGeom>
              <a:avLst/>
              <a:gdLst/>
              <a:ahLst/>
              <a:cxnLst/>
              <a:rect l="0" t="0" r="0" b="0"/>
              <a:pathLst>
                <a:path w="88869" h="282067">
                  <a:moveTo>
                    <a:pt x="17451" y="135351"/>
                  </a:moveTo>
                  <a:lnTo>
                    <a:pt x="17451" y="193968"/>
                  </a:lnTo>
                  <a:lnTo>
                    <a:pt x="24686" y="248142"/>
                  </a:lnTo>
                  <a:lnTo>
                    <a:pt x="25834" y="281724"/>
                  </a:lnTo>
                  <a:lnTo>
                    <a:pt x="24210" y="282066"/>
                  </a:lnTo>
                  <a:lnTo>
                    <a:pt x="21956" y="278784"/>
                  </a:lnTo>
                  <a:lnTo>
                    <a:pt x="14925" y="227274"/>
                  </a:lnTo>
                  <a:lnTo>
                    <a:pt x="8503" y="173396"/>
                  </a:lnTo>
                  <a:lnTo>
                    <a:pt x="0" y="110457"/>
                  </a:lnTo>
                  <a:lnTo>
                    <a:pt x="226" y="54871"/>
                  </a:lnTo>
                  <a:lnTo>
                    <a:pt x="11189" y="9749"/>
                  </a:lnTo>
                  <a:lnTo>
                    <a:pt x="16786" y="3653"/>
                  </a:lnTo>
                  <a:lnTo>
                    <a:pt x="24027" y="760"/>
                  </a:lnTo>
                  <a:lnTo>
                    <a:pt x="32363" y="0"/>
                  </a:lnTo>
                  <a:lnTo>
                    <a:pt x="47866" y="5395"/>
                  </a:lnTo>
                  <a:lnTo>
                    <a:pt x="55275" y="10109"/>
                  </a:lnTo>
                  <a:lnTo>
                    <a:pt x="66626" y="24706"/>
                  </a:lnTo>
                  <a:lnTo>
                    <a:pt x="83446" y="62672"/>
                  </a:lnTo>
                  <a:lnTo>
                    <a:pt x="88868" y="99129"/>
                  </a:lnTo>
                  <a:lnTo>
                    <a:pt x="83897" y="119642"/>
                  </a:lnTo>
                  <a:lnTo>
                    <a:pt x="79296" y="128388"/>
                  </a:lnTo>
                  <a:lnTo>
                    <a:pt x="64825" y="141225"/>
                  </a:lnTo>
                  <a:lnTo>
                    <a:pt x="46695" y="149660"/>
                  </a:lnTo>
                  <a:lnTo>
                    <a:pt x="6922" y="1564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972201" y="6095374"/>
              <a:ext cx="127113" cy="211197"/>
            </a:xfrm>
            <a:custGeom>
              <a:avLst/>
              <a:gdLst/>
              <a:ahLst/>
              <a:cxnLst/>
              <a:rect l="0" t="0" r="0" b="0"/>
              <a:pathLst>
                <a:path w="127113" h="211197">
                  <a:moveTo>
                    <a:pt x="29249" y="105911"/>
                  </a:moveTo>
                  <a:lnTo>
                    <a:pt x="71941" y="109030"/>
                  </a:lnTo>
                  <a:lnTo>
                    <a:pt x="82277" y="111500"/>
                  </a:lnTo>
                  <a:lnTo>
                    <a:pt x="91508" y="110807"/>
                  </a:lnTo>
                  <a:lnTo>
                    <a:pt x="108002" y="103797"/>
                  </a:lnTo>
                  <a:lnTo>
                    <a:pt x="120013" y="89764"/>
                  </a:lnTo>
                  <a:lnTo>
                    <a:pt x="124853" y="81108"/>
                  </a:lnTo>
                  <a:lnTo>
                    <a:pt x="127112" y="62132"/>
                  </a:lnTo>
                  <a:lnTo>
                    <a:pt x="123047" y="43170"/>
                  </a:lnTo>
                  <a:lnTo>
                    <a:pt x="101373" y="11932"/>
                  </a:lnTo>
                  <a:lnTo>
                    <a:pt x="94880" y="4654"/>
                  </a:lnTo>
                  <a:lnTo>
                    <a:pt x="85871" y="972"/>
                  </a:lnTo>
                  <a:lnTo>
                    <a:pt x="63384" y="0"/>
                  </a:lnTo>
                  <a:lnTo>
                    <a:pt x="44031" y="6587"/>
                  </a:lnTo>
                  <a:lnTo>
                    <a:pt x="35594" y="11619"/>
                  </a:lnTo>
                  <a:lnTo>
                    <a:pt x="23101" y="26568"/>
                  </a:lnTo>
                  <a:lnTo>
                    <a:pt x="5548" y="64762"/>
                  </a:lnTo>
                  <a:lnTo>
                    <a:pt x="0" y="101257"/>
                  </a:lnTo>
                  <a:lnTo>
                    <a:pt x="3946" y="136118"/>
                  </a:lnTo>
                  <a:lnTo>
                    <a:pt x="18113" y="168673"/>
                  </a:lnTo>
                  <a:lnTo>
                    <a:pt x="37128" y="194957"/>
                  </a:lnTo>
                  <a:lnTo>
                    <a:pt x="53808" y="203979"/>
                  </a:lnTo>
                  <a:lnTo>
                    <a:pt x="81892" y="2111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109067" y="6137916"/>
              <a:ext cx="145068" cy="178792"/>
            </a:xfrm>
            <a:custGeom>
              <a:avLst/>
              <a:gdLst/>
              <a:ahLst/>
              <a:cxnLst/>
              <a:rect l="0" t="0" r="0" b="0"/>
              <a:pathLst>
                <a:path w="145068" h="178792">
                  <a:moveTo>
                    <a:pt x="113482" y="84426"/>
                  </a:moveTo>
                  <a:lnTo>
                    <a:pt x="110362" y="41734"/>
                  </a:lnTo>
                  <a:lnTo>
                    <a:pt x="103906" y="22168"/>
                  </a:lnTo>
                  <a:lnTo>
                    <a:pt x="93239" y="5673"/>
                  </a:lnTo>
                  <a:lnTo>
                    <a:pt x="84779" y="1508"/>
                  </a:lnTo>
                  <a:lnTo>
                    <a:pt x="62900" y="0"/>
                  </a:lnTo>
                  <a:lnTo>
                    <a:pt x="43818" y="6349"/>
                  </a:lnTo>
                  <a:lnTo>
                    <a:pt x="35454" y="11318"/>
                  </a:lnTo>
                  <a:lnTo>
                    <a:pt x="23041" y="26197"/>
                  </a:lnTo>
                  <a:lnTo>
                    <a:pt x="5540" y="64345"/>
                  </a:lnTo>
                  <a:lnTo>
                    <a:pt x="0" y="100833"/>
                  </a:lnTo>
                  <a:lnTo>
                    <a:pt x="3949" y="141279"/>
                  </a:lnTo>
                  <a:lnTo>
                    <a:pt x="12548" y="162726"/>
                  </a:lnTo>
                  <a:lnTo>
                    <a:pt x="18117" y="171721"/>
                  </a:lnTo>
                  <a:lnTo>
                    <a:pt x="25339" y="176548"/>
                  </a:lnTo>
                  <a:lnTo>
                    <a:pt x="42722" y="178791"/>
                  </a:lnTo>
                  <a:lnTo>
                    <a:pt x="59027" y="172770"/>
                  </a:lnTo>
                  <a:lnTo>
                    <a:pt x="66650" y="167888"/>
                  </a:lnTo>
                  <a:lnTo>
                    <a:pt x="78240" y="149986"/>
                  </a:lnTo>
                  <a:lnTo>
                    <a:pt x="95212" y="94776"/>
                  </a:lnTo>
                  <a:lnTo>
                    <a:pt x="95070" y="55907"/>
                  </a:lnTo>
                  <a:lnTo>
                    <a:pt x="94189" y="52545"/>
                  </a:lnTo>
                  <a:lnTo>
                    <a:pt x="93208" y="61288"/>
                  </a:lnTo>
                  <a:lnTo>
                    <a:pt x="107149" y="116753"/>
                  </a:lnTo>
                  <a:lnTo>
                    <a:pt x="112769" y="124695"/>
                  </a:lnTo>
                  <a:lnTo>
                    <a:pt x="145067" y="1475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317306" y="5832787"/>
              <a:ext cx="26209" cy="442198"/>
            </a:xfrm>
            <a:custGeom>
              <a:avLst/>
              <a:gdLst/>
              <a:ahLst/>
              <a:cxnLst/>
              <a:rect l="0" t="0" r="0" b="0"/>
              <a:pathLst>
                <a:path w="26209" h="442198">
                  <a:moveTo>
                    <a:pt x="0" y="0"/>
                  </a:moveTo>
                  <a:lnTo>
                    <a:pt x="3119" y="42692"/>
                  </a:lnTo>
                  <a:lnTo>
                    <a:pt x="9064" y="101110"/>
                  </a:lnTo>
                  <a:lnTo>
                    <a:pt x="17474" y="163429"/>
                  </a:lnTo>
                  <a:lnTo>
                    <a:pt x="19994" y="208951"/>
                  </a:lnTo>
                  <a:lnTo>
                    <a:pt x="21911" y="263513"/>
                  </a:lnTo>
                  <a:lnTo>
                    <a:pt x="26208" y="321937"/>
                  </a:lnTo>
                  <a:lnTo>
                    <a:pt x="22073" y="378798"/>
                  </a:lnTo>
                  <a:lnTo>
                    <a:pt x="21056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233077" y="5990715"/>
              <a:ext cx="200043" cy="52643"/>
            </a:xfrm>
            <a:custGeom>
              <a:avLst/>
              <a:gdLst/>
              <a:ahLst/>
              <a:cxnLst/>
              <a:rect l="0" t="0" r="0" b="0"/>
              <a:pathLst>
                <a:path w="200043" h="52643">
                  <a:moveTo>
                    <a:pt x="200042" y="0"/>
                  </a:moveTo>
                  <a:lnTo>
                    <a:pt x="151111" y="3119"/>
                  </a:lnTo>
                  <a:lnTo>
                    <a:pt x="97570" y="14654"/>
                  </a:lnTo>
                  <a:lnTo>
                    <a:pt x="34152" y="3478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515628" y="6064414"/>
              <a:ext cx="165282" cy="248388"/>
            </a:xfrm>
            <a:custGeom>
              <a:avLst/>
              <a:gdLst/>
              <a:ahLst/>
              <a:cxnLst/>
              <a:rect l="0" t="0" r="0" b="0"/>
              <a:pathLst>
                <a:path w="165282" h="248388">
                  <a:moveTo>
                    <a:pt x="128061" y="0"/>
                  </a:moveTo>
                  <a:lnTo>
                    <a:pt x="105704" y="0"/>
                  </a:lnTo>
                  <a:lnTo>
                    <a:pt x="75033" y="11179"/>
                  </a:lnTo>
                  <a:lnTo>
                    <a:pt x="17802" y="49499"/>
                  </a:lnTo>
                  <a:lnTo>
                    <a:pt x="895" y="75888"/>
                  </a:lnTo>
                  <a:lnTo>
                    <a:pt x="0" y="84517"/>
                  </a:lnTo>
                  <a:lnTo>
                    <a:pt x="5244" y="100344"/>
                  </a:lnTo>
                  <a:lnTo>
                    <a:pt x="18494" y="112058"/>
                  </a:lnTo>
                  <a:lnTo>
                    <a:pt x="79086" y="136541"/>
                  </a:lnTo>
                  <a:lnTo>
                    <a:pt x="136516" y="155545"/>
                  </a:lnTo>
                  <a:lnTo>
                    <a:pt x="153656" y="167007"/>
                  </a:lnTo>
                  <a:lnTo>
                    <a:pt x="159163" y="175679"/>
                  </a:lnTo>
                  <a:lnTo>
                    <a:pt x="165281" y="197792"/>
                  </a:lnTo>
                  <a:lnTo>
                    <a:pt x="164572" y="207901"/>
                  </a:lnTo>
                  <a:lnTo>
                    <a:pt x="157547" y="225371"/>
                  </a:lnTo>
                  <a:lnTo>
                    <a:pt x="137266" y="237815"/>
                  </a:lnTo>
                  <a:lnTo>
                    <a:pt x="92964" y="248278"/>
                  </a:lnTo>
                  <a:lnTo>
                    <a:pt x="62159" y="248387"/>
                  </a:lnTo>
                  <a:lnTo>
                    <a:pt x="12248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706860" y="5895958"/>
              <a:ext cx="10443" cy="389556"/>
            </a:xfrm>
            <a:custGeom>
              <a:avLst/>
              <a:gdLst/>
              <a:ahLst/>
              <a:cxnLst/>
              <a:rect l="0" t="0" r="0" b="0"/>
              <a:pathLst>
                <a:path w="10443" h="389556">
                  <a:moveTo>
                    <a:pt x="0" y="0"/>
                  </a:moveTo>
                  <a:lnTo>
                    <a:pt x="3119" y="48931"/>
                  </a:lnTo>
                  <a:lnTo>
                    <a:pt x="8333" y="99896"/>
                  </a:lnTo>
                  <a:lnTo>
                    <a:pt x="9878" y="162570"/>
                  </a:lnTo>
                  <a:lnTo>
                    <a:pt x="10239" y="206784"/>
                  </a:lnTo>
                  <a:lnTo>
                    <a:pt x="10442" y="263391"/>
                  </a:lnTo>
                  <a:lnTo>
                    <a:pt x="7392" y="325032"/>
                  </a:lnTo>
                  <a:lnTo>
                    <a:pt x="2191" y="361858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601575" y="6022300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09839" y="0"/>
                  </a:lnTo>
                  <a:lnTo>
                    <a:pt x="56835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742129" y="6054343"/>
              <a:ext cx="250011" cy="358258"/>
            </a:xfrm>
            <a:custGeom>
              <a:avLst/>
              <a:gdLst/>
              <a:ahLst/>
              <a:cxnLst/>
              <a:rect l="0" t="0" r="0" b="0"/>
              <a:pathLst>
                <a:path w="250011" h="358258">
                  <a:moveTo>
                    <a:pt x="6845" y="94299"/>
                  </a:moveTo>
                  <a:lnTo>
                    <a:pt x="50807" y="108953"/>
                  </a:lnTo>
                  <a:lnTo>
                    <a:pt x="70837" y="109391"/>
                  </a:lnTo>
                  <a:lnTo>
                    <a:pt x="90268" y="104516"/>
                  </a:lnTo>
                  <a:lnTo>
                    <a:pt x="106703" y="94551"/>
                  </a:lnTo>
                  <a:lnTo>
                    <a:pt x="118687" y="79203"/>
                  </a:lnTo>
                  <a:lnTo>
                    <a:pt x="123520" y="70197"/>
                  </a:lnTo>
                  <a:lnTo>
                    <a:pt x="124403" y="61854"/>
                  </a:lnTo>
                  <a:lnTo>
                    <a:pt x="119144" y="46344"/>
                  </a:lnTo>
                  <a:lnTo>
                    <a:pt x="105889" y="34771"/>
                  </a:lnTo>
                  <a:lnTo>
                    <a:pt x="97441" y="30047"/>
                  </a:lnTo>
                  <a:lnTo>
                    <a:pt x="78695" y="27918"/>
                  </a:lnTo>
                  <a:lnTo>
                    <a:pt x="59835" y="32041"/>
                  </a:lnTo>
                  <a:lnTo>
                    <a:pt x="43654" y="41673"/>
                  </a:lnTo>
                  <a:lnTo>
                    <a:pt x="31783" y="56871"/>
                  </a:lnTo>
                  <a:lnTo>
                    <a:pt x="4800" y="107784"/>
                  </a:lnTo>
                  <a:lnTo>
                    <a:pt x="0" y="151067"/>
                  </a:lnTo>
                  <a:lnTo>
                    <a:pt x="3023" y="175681"/>
                  </a:lnTo>
                  <a:lnTo>
                    <a:pt x="11385" y="195199"/>
                  </a:lnTo>
                  <a:lnTo>
                    <a:pt x="16891" y="203680"/>
                  </a:lnTo>
                  <a:lnTo>
                    <a:pt x="32366" y="216223"/>
                  </a:lnTo>
                  <a:lnTo>
                    <a:pt x="41407" y="221205"/>
                  </a:lnTo>
                  <a:lnTo>
                    <a:pt x="60810" y="223622"/>
                  </a:lnTo>
                  <a:lnTo>
                    <a:pt x="101863" y="215641"/>
                  </a:lnTo>
                  <a:lnTo>
                    <a:pt x="155730" y="186879"/>
                  </a:lnTo>
                  <a:lnTo>
                    <a:pt x="163424" y="187605"/>
                  </a:lnTo>
                  <a:lnTo>
                    <a:pt x="169722" y="191597"/>
                  </a:lnTo>
                  <a:lnTo>
                    <a:pt x="179840" y="206563"/>
                  </a:lnTo>
                  <a:lnTo>
                    <a:pt x="190944" y="242466"/>
                  </a:lnTo>
                  <a:lnTo>
                    <a:pt x="198408" y="303288"/>
                  </a:lnTo>
                  <a:lnTo>
                    <a:pt x="201948" y="331073"/>
                  </a:lnTo>
                  <a:lnTo>
                    <a:pt x="199622" y="355120"/>
                  </a:lnTo>
                  <a:lnTo>
                    <a:pt x="198534" y="358257"/>
                  </a:lnTo>
                  <a:lnTo>
                    <a:pt x="188143" y="296958"/>
                  </a:lnTo>
                  <a:lnTo>
                    <a:pt x="178457" y="247413"/>
                  </a:lnTo>
                  <a:lnTo>
                    <a:pt x="169347" y="196858"/>
                  </a:lnTo>
                  <a:lnTo>
                    <a:pt x="162557" y="137262"/>
                  </a:lnTo>
                  <a:lnTo>
                    <a:pt x="155886" y="80429"/>
                  </a:lnTo>
                  <a:lnTo>
                    <a:pt x="160320" y="38197"/>
                  </a:lnTo>
                  <a:lnTo>
                    <a:pt x="169033" y="16332"/>
                  </a:lnTo>
                  <a:lnTo>
                    <a:pt x="174631" y="7226"/>
                  </a:lnTo>
                  <a:lnTo>
                    <a:pt x="181874" y="2326"/>
                  </a:lnTo>
                  <a:lnTo>
                    <a:pt x="199279" y="0"/>
                  </a:lnTo>
                  <a:lnTo>
                    <a:pt x="207664" y="3357"/>
                  </a:lnTo>
                  <a:lnTo>
                    <a:pt x="230643" y="24849"/>
                  </a:lnTo>
                  <a:lnTo>
                    <a:pt x="245131" y="43546"/>
                  </a:lnTo>
                  <a:lnTo>
                    <a:pt x="250010" y="66673"/>
                  </a:lnTo>
                  <a:lnTo>
                    <a:pt x="247109" y="90210"/>
                  </a:lnTo>
                  <a:lnTo>
                    <a:pt x="238021" y="108469"/>
                  </a:lnTo>
                  <a:lnTo>
                    <a:pt x="214162" y="131903"/>
                  </a:lnTo>
                  <a:lnTo>
                    <a:pt x="175301" y="1574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991130" y="6032829"/>
              <a:ext cx="137082" cy="238052"/>
            </a:xfrm>
            <a:custGeom>
              <a:avLst/>
              <a:gdLst/>
              <a:ahLst/>
              <a:cxnLst/>
              <a:rect l="0" t="0" r="0" b="0"/>
              <a:pathLst>
                <a:path w="137082" h="238052">
                  <a:moveTo>
                    <a:pt x="136870" y="0"/>
                  </a:moveTo>
                  <a:lnTo>
                    <a:pt x="82995" y="19128"/>
                  </a:lnTo>
                  <a:lnTo>
                    <a:pt x="37012" y="49803"/>
                  </a:lnTo>
                  <a:lnTo>
                    <a:pt x="32863" y="57769"/>
                  </a:lnTo>
                  <a:lnTo>
                    <a:pt x="31374" y="75978"/>
                  </a:lnTo>
                  <a:lnTo>
                    <a:pt x="34953" y="84577"/>
                  </a:lnTo>
                  <a:lnTo>
                    <a:pt x="48290" y="100371"/>
                  </a:lnTo>
                  <a:lnTo>
                    <a:pt x="75529" y="116827"/>
                  </a:lnTo>
                  <a:lnTo>
                    <a:pt x="123463" y="139661"/>
                  </a:lnTo>
                  <a:lnTo>
                    <a:pt x="131441" y="145750"/>
                  </a:lnTo>
                  <a:lnTo>
                    <a:pt x="135591" y="154488"/>
                  </a:lnTo>
                  <a:lnTo>
                    <a:pt x="137081" y="176676"/>
                  </a:lnTo>
                  <a:lnTo>
                    <a:pt x="130724" y="195896"/>
                  </a:lnTo>
                  <a:lnTo>
                    <a:pt x="118930" y="212237"/>
                  </a:lnTo>
                  <a:lnTo>
                    <a:pt x="101990" y="227298"/>
                  </a:lnTo>
                  <a:lnTo>
                    <a:pt x="79644" y="235553"/>
                  </a:lnTo>
                  <a:lnTo>
                    <a:pt x="55284" y="238051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8359626" y="5906487"/>
              <a:ext cx="16597" cy="400084"/>
            </a:xfrm>
            <a:custGeom>
              <a:avLst/>
              <a:gdLst/>
              <a:ahLst/>
              <a:cxnLst/>
              <a:rect l="0" t="0" r="0" b="0"/>
              <a:pathLst>
                <a:path w="16597" h="400084">
                  <a:moveTo>
                    <a:pt x="10529" y="0"/>
                  </a:moveTo>
                  <a:lnTo>
                    <a:pt x="10529" y="48930"/>
                  </a:lnTo>
                  <a:lnTo>
                    <a:pt x="10529" y="108061"/>
                  </a:lnTo>
                  <a:lnTo>
                    <a:pt x="16596" y="170868"/>
                  </a:lnTo>
                  <a:lnTo>
                    <a:pt x="12074" y="228854"/>
                  </a:lnTo>
                  <a:lnTo>
                    <a:pt x="10987" y="283447"/>
                  </a:lnTo>
                  <a:lnTo>
                    <a:pt x="7545" y="333549"/>
                  </a:lnTo>
                  <a:lnTo>
                    <a:pt x="2235" y="371790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8517554" y="6074943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0"/>
                  </a:moveTo>
                  <a:lnTo>
                    <a:pt x="31007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8864995" y="5927544"/>
              <a:ext cx="1" cy="400084"/>
            </a:xfrm>
            <a:custGeom>
              <a:avLst/>
              <a:gdLst/>
              <a:ahLst/>
              <a:cxnLst/>
              <a:rect l="0" t="0" r="0" b="0"/>
              <a:pathLst>
                <a:path w="1" h="400084">
                  <a:moveTo>
                    <a:pt x="0" y="0"/>
                  </a:moveTo>
                  <a:lnTo>
                    <a:pt x="0" y="58616"/>
                  </a:lnTo>
                  <a:lnTo>
                    <a:pt x="0" y="115130"/>
                  </a:lnTo>
                  <a:lnTo>
                    <a:pt x="0" y="170203"/>
                  </a:lnTo>
                  <a:lnTo>
                    <a:pt x="0" y="224085"/>
                  </a:lnTo>
                  <a:lnTo>
                    <a:pt x="0" y="275926"/>
                  </a:lnTo>
                  <a:lnTo>
                    <a:pt x="0" y="335957"/>
                  </a:lnTo>
                  <a:lnTo>
                    <a:pt x="0" y="372504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8698670" y="5938072"/>
              <a:ext cx="176854" cy="215569"/>
            </a:xfrm>
            <a:custGeom>
              <a:avLst/>
              <a:gdLst/>
              <a:ahLst/>
              <a:cxnLst/>
              <a:rect l="0" t="0" r="0" b="0"/>
              <a:pathLst>
                <a:path w="176854" h="215569">
                  <a:moveTo>
                    <a:pt x="176853" y="210570"/>
                  </a:moveTo>
                  <a:lnTo>
                    <a:pt x="165674" y="199392"/>
                  </a:lnTo>
                  <a:lnTo>
                    <a:pt x="158873" y="197269"/>
                  </a:lnTo>
                  <a:lnTo>
                    <a:pt x="132531" y="199870"/>
                  </a:lnTo>
                  <a:lnTo>
                    <a:pt x="76216" y="208930"/>
                  </a:lnTo>
                  <a:lnTo>
                    <a:pt x="19538" y="215568"/>
                  </a:lnTo>
                  <a:lnTo>
                    <a:pt x="8806" y="213902"/>
                  </a:lnTo>
                  <a:lnTo>
                    <a:pt x="2820" y="208112"/>
                  </a:lnTo>
                  <a:lnTo>
                    <a:pt x="0" y="199573"/>
                  </a:lnTo>
                  <a:lnTo>
                    <a:pt x="1619" y="168317"/>
                  </a:lnTo>
                  <a:lnTo>
                    <a:pt x="17080" y="114625"/>
                  </a:lnTo>
                  <a:lnTo>
                    <a:pt x="42094" y="54104"/>
                  </a:lnTo>
                  <a:lnTo>
                    <a:pt x="6104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8959751" y="629604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2642653" y="2389969"/>
            <a:ext cx="2168871" cy="947565"/>
            <a:chOff x="2642653" y="2389969"/>
            <a:chExt cx="2168871" cy="947565"/>
          </a:xfrm>
        </p:grpSpPr>
        <p:sp>
          <p:nvSpPr>
            <p:cNvPr id="150" name="Freeform 149"/>
            <p:cNvSpPr/>
            <p:nvPr/>
          </p:nvSpPr>
          <p:spPr>
            <a:xfrm>
              <a:off x="3211191" y="2389969"/>
              <a:ext cx="1600333" cy="947565"/>
            </a:xfrm>
            <a:custGeom>
              <a:avLst/>
              <a:gdLst/>
              <a:ahLst/>
              <a:cxnLst/>
              <a:rect l="0" t="0" r="0" b="0"/>
              <a:pathLst>
                <a:path w="1600333" h="947565">
                  <a:moveTo>
                    <a:pt x="0" y="947564"/>
                  </a:moveTo>
                  <a:lnTo>
                    <a:pt x="9576" y="923518"/>
                  </a:lnTo>
                  <a:lnTo>
                    <a:pt x="52998" y="865562"/>
                  </a:lnTo>
                  <a:lnTo>
                    <a:pt x="86615" y="820129"/>
                  </a:lnTo>
                  <a:lnTo>
                    <a:pt x="119133" y="757955"/>
                  </a:lnTo>
                  <a:lnTo>
                    <a:pt x="150801" y="694872"/>
                  </a:lnTo>
                  <a:lnTo>
                    <a:pt x="171490" y="636648"/>
                  </a:lnTo>
                  <a:lnTo>
                    <a:pt x="178674" y="583335"/>
                  </a:lnTo>
                  <a:lnTo>
                    <a:pt x="187025" y="531557"/>
                  </a:lnTo>
                  <a:lnTo>
                    <a:pt x="187855" y="515808"/>
                  </a:lnTo>
                  <a:lnTo>
                    <a:pt x="198135" y="492070"/>
                  </a:lnTo>
                  <a:lnTo>
                    <a:pt x="205789" y="482465"/>
                  </a:lnTo>
                  <a:lnTo>
                    <a:pt x="214294" y="459313"/>
                  </a:lnTo>
                  <a:lnTo>
                    <a:pt x="216905" y="434596"/>
                  </a:lnTo>
                  <a:lnTo>
                    <a:pt x="211636" y="373822"/>
                  </a:lnTo>
                  <a:lnTo>
                    <a:pt x="199258" y="316556"/>
                  </a:lnTo>
                  <a:lnTo>
                    <a:pt x="175156" y="263304"/>
                  </a:lnTo>
                  <a:lnTo>
                    <a:pt x="142783" y="201219"/>
                  </a:lnTo>
                  <a:lnTo>
                    <a:pt x="97812" y="144553"/>
                  </a:lnTo>
                  <a:lnTo>
                    <a:pt x="82014" y="118089"/>
                  </a:lnTo>
                  <a:lnTo>
                    <a:pt x="55715" y="88187"/>
                  </a:lnTo>
                  <a:lnTo>
                    <a:pt x="55861" y="83357"/>
                  </a:lnTo>
                  <a:lnTo>
                    <a:pt x="60637" y="80138"/>
                  </a:lnTo>
                  <a:lnTo>
                    <a:pt x="101925" y="74971"/>
                  </a:lnTo>
                  <a:lnTo>
                    <a:pt x="160605" y="82200"/>
                  </a:lnTo>
                  <a:lnTo>
                    <a:pt x="214608" y="83827"/>
                  </a:lnTo>
                  <a:lnTo>
                    <a:pt x="276006" y="75841"/>
                  </a:lnTo>
                  <a:lnTo>
                    <a:pt x="330341" y="74122"/>
                  </a:lnTo>
                  <a:lnTo>
                    <a:pt x="386134" y="73782"/>
                  </a:lnTo>
                  <a:lnTo>
                    <a:pt x="439095" y="70596"/>
                  </a:lnTo>
                  <a:lnTo>
                    <a:pt x="489288" y="64637"/>
                  </a:lnTo>
                  <a:lnTo>
                    <a:pt x="544262" y="63460"/>
                  </a:lnTo>
                  <a:lnTo>
                    <a:pt x="597062" y="60108"/>
                  </a:lnTo>
                  <a:lnTo>
                    <a:pt x="652812" y="54117"/>
                  </a:lnTo>
                  <a:lnTo>
                    <a:pt x="710575" y="51764"/>
                  </a:lnTo>
                  <a:lnTo>
                    <a:pt x="773464" y="43615"/>
                  </a:lnTo>
                  <a:lnTo>
                    <a:pt x="827343" y="41240"/>
                  </a:lnTo>
                  <a:lnTo>
                    <a:pt x="879234" y="33839"/>
                  </a:lnTo>
                  <a:lnTo>
                    <a:pt x="939527" y="32030"/>
                  </a:lnTo>
                  <a:lnTo>
                    <a:pt x="996497" y="30503"/>
                  </a:lnTo>
                  <a:lnTo>
                    <a:pt x="1052810" y="23269"/>
                  </a:lnTo>
                  <a:lnTo>
                    <a:pt x="1108994" y="21494"/>
                  </a:lnTo>
                  <a:lnTo>
                    <a:pt x="1165152" y="21143"/>
                  </a:lnTo>
                  <a:lnTo>
                    <a:pt x="1221306" y="21074"/>
                  </a:lnTo>
                  <a:lnTo>
                    <a:pt x="1277458" y="21060"/>
                  </a:lnTo>
                  <a:lnTo>
                    <a:pt x="1334780" y="13822"/>
                  </a:lnTo>
                  <a:lnTo>
                    <a:pt x="1384130" y="11504"/>
                  </a:lnTo>
                  <a:lnTo>
                    <a:pt x="1434626" y="10817"/>
                  </a:lnTo>
                  <a:lnTo>
                    <a:pt x="1494204" y="10585"/>
                  </a:lnTo>
                  <a:lnTo>
                    <a:pt x="1556721" y="3300"/>
                  </a:lnTo>
                  <a:lnTo>
                    <a:pt x="160033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2642653" y="2611067"/>
              <a:ext cx="413448" cy="681418"/>
            </a:xfrm>
            <a:custGeom>
              <a:avLst/>
              <a:gdLst/>
              <a:ahLst/>
              <a:cxnLst/>
              <a:rect l="0" t="0" r="0" b="0"/>
              <a:pathLst>
                <a:path w="413448" h="681418">
                  <a:moveTo>
                    <a:pt x="379025" y="0"/>
                  </a:moveTo>
                  <a:lnTo>
                    <a:pt x="347743" y="9575"/>
                  </a:lnTo>
                  <a:lnTo>
                    <a:pt x="295021" y="52997"/>
                  </a:lnTo>
                  <a:lnTo>
                    <a:pt x="245677" y="110861"/>
                  </a:lnTo>
                  <a:lnTo>
                    <a:pt x="207452" y="164901"/>
                  </a:lnTo>
                  <a:lnTo>
                    <a:pt x="171821" y="209517"/>
                  </a:lnTo>
                  <a:lnTo>
                    <a:pt x="124147" y="266514"/>
                  </a:lnTo>
                  <a:lnTo>
                    <a:pt x="84863" y="328551"/>
                  </a:lnTo>
                  <a:lnTo>
                    <a:pt x="61866" y="382964"/>
                  </a:lnTo>
                  <a:lnTo>
                    <a:pt x="42404" y="444448"/>
                  </a:lnTo>
                  <a:lnTo>
                    <a:pt x="33722" y="504383"/>
                  </a:lnTo>
                  <a:lnTo>
                    <a:pt x="33177" y="564142"/>
                  </a:lnTo>
                  <a:lnTo>
                    <a:pt x="41285" y="605711"/>
                  </a:lnTo>
                  <a:lnTo>
                    <a:pt x="51884" y="629513"/>
                  </a:lnTo>
                  <a:lnTo>
                    <a:pt x="76594" y="657055"/>
                  </a:lnTo>
                  <a:lnTo>
                    <a:pt x="111731" y="674445"/>
                  </a:lnTo>
                  <a:lnTo>
                    <a:pt x="157367" y="681417"/>
                  </a:lnTo>
                  <a:lnTo>
                    <a:pt x="196755" y="677893"/>
                  </a:lnTo>
                  <a:lnTo>
                    <a:pt x="255370" y="654573"/>
                  </a:lnTo>
                  <a:lnTo>
                    <a:pt x="303777" y="633496"/>
                  </a:lnTo>
                  <a:lnTo>
                    <a:pt x="345964" y="598397"/>
                  </a:lnTo>
                  <a:lnTo>
                    <a:pt x="391456" y="536802"/>
                  </a:lnTo>
                  <a:lnTo>
                    <a:pt x="413447" y="484291"/>
                  </a:lnTo>
                  <a:lnTo>
                    <a:pt x="413271" y="447130"/>
                  </a:lnTo>
                  <a:lnTo>
                    <a:pt x="400220" y="412073"/>
                  </a:lnTo>
                  <a:lnTo>
                    <a:pt x="375947" y="385048"/>
                  </a:lnTo>
                  <a:lnTo>
                    <a:pt x="340939" y="367812"/>
                  </a:lnTo>
                  <a:lnTo>
                    <a:pt x="314525" y="365463"/>
                  </a:lnTo>
                  <a:lnTo>
                    <a:pt x="265029" y="373487"/>
                  </a:lnTo>
                  <a:lnTo>
                    <a:pt x="210809" y="401202"/>
                  </a:lnTo>
                  <a:lnTo>
                    <a:pt x="151893" y="436495"/>
                  </a:lnTo>
                  <a:lnTo>
                    <a:pt x="95242" y="486858"/>
                  </a:lnTo>
                  <a:lnTo>
                    <a:pt x="39228" y="536897"/>
                  </a:lnTo>
                  <a:lnTo>
                    <a:pt x="15912" y="557994"/>
                  </a:lnTo>
                  <a:lnTo>
                    <a:pt x="0" y="5790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3569160" y="2705823"/>
              <a:ext cx="343464" cy="505369"/>
            </a:xfrm>
            <a:custGeom>
              <a:avLst/>
              <a:gdLst/>
              <a:ahLst/>
              <a:cxnLst/>
              <a:rect l="0" t="0" r="0" b="0"/>
              <a:pathLst>
                <a:path w="343464" h="505369">
                  <a:moveTo>
                    <a:pt x="0" y="0"/>
                  </a:moveTo>
                  <a:lnTo>
                    <a:pt x="42692" y="3120"/>
                  </a:lnTo>
                  <a:lnTo>
                    <a:pt x="103238" y="9553"/>
                  </a:lnTo>
                  <a:lnTo>
                    <a:pt x="161336" y="10336"/>
                  </a:lnTo>
                  <a:lnTo>
                    <a:pt x="211580" y="10472"/>
                  </a:lnTo>
                  <a:lnTo>
                    <a:pt x="263512" y="10512"/>
                  </a:lnTo>
                  <a:lnTo>
                    <a:pt x="312824" y="10524"/>
                  </a:lnTo>
                  <a:lnTo>
                    <a:pt x="327873" y="10526"/>
                  </a:lnTo>
                  <a:lnTo>
                    <a:pt x="336735" y="14036"/>
                  </a:lnTo>
                  <a:lnTo>
                    <a:pt x="341474" y="19886"/>
                  </a:lnTo>
                  <a:lnTo>
                    <a:pt x="343463" y="27296"/>
                  </a:lnTo>
                  <a:lnTo>
                    <a:pt x="339433" y="44887"/>
                  </a:lnTo>
                  <a:lnTo>
                    <a:pt x="310121" y="95122"/>
                  </a:lnTo>
                  <a:lnTo>
                    <a:pt x="256869" y="147447"/>
                  </a:lnTo>
                  <a:lnTo>
                    <a:pt x="197188" y="210379"/>
                  </a:lnTo>
                  <a:lnTo>
                    <a:pt x="161524" y="259866"/>
                  </a:lnTo>
                  <a:lnTo>
                    <a:pt x="134687" y="315415"/>
                  </a:lnTo>
                  <a:lnTo>
                    <a:pt x="101488" y="374506"/>
                  </a:lnTo>
                  <a:lnTo>
                    <a:pt x="66872" y="432350"/>
                  </a:lnTo>
                  <a:lnTo>
                    <a:pt x="27102" y="490836"/>
                  </a:lnTo>
                  <a:lnTo>
                    <a:pt x="21057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4011357" y="2663709"/>
              <a:ext cx="238174" cy="563158"/>
            </a:xfrm>
            <a:custGeom>
              <a:avLst/>
              <a:gdLst/>
              <a:ahLst/>
              <a:cxnLst/>
              <a:rect l="0" t="0" r="0" b="0"/>
              <a:pathLst>
                <a:path w="238174" h="563158">
                  <a:moveTo>
                    <a:pt x="231627" y="0"/>
                  </a:moveTo>
                  <a:lnTo>
                    <a:pt x="193254" y="29309"/>
                  </a:lnTo>
                  <a:lnTo>
                    <a:pt x="157958" y="83120"/>
                  </a:lnTo>
                  <a:lnTo>
                    <a:pt x="121667" y="145130"/>
                  </a:lnTo>
                  <a:lnTo>
                    <a:pt x="78673" y="203065"/>
                  </a:lnTo>
                  <a:lnTo>
                    <a:pt x="57828" y="243923"/>
                  </a:lnTo>
                  <a:lnTo>
                    <a:pt x="39325" y="298960"/>
                  </a:lnTo>
                  <a:lnTo>
                    <a:pt x="19077" y="360221"/>
                  </a:lnTo>
                  <a:lnTo>
                    <a:pt x="4982" y="418552"/>
                  </a:lnTo>
                  <a:lnTo>
                    <a:pt x="2646" y="466907"/>
                  </a:lnTo>
                  <a:lnTo>
                    <a:pt x="10013" y="509050"/>
                  </a:lnTo>
                  <a:lnTo>
                    <a:pt x="20438" y="528842"/>
                  </a:lnTo>
                  <a:lnTo>
                    <a:pt x="45050" y="553138"/>
                  </a:lnTo>
                  <a:lnTo>
                    <a:pt x="70715" y="561694"/>
                  </a:lnTo>
                  <a:lnTo>
                    <a:pt x="99280" y="563157"/>
                  </a:lnTo>
                  <a:lnTo>
                    <a:pt x="157137" y="544419"/>
                  </a:lnTo>
                  <a:lnTo>
                    <a:pt x="191480" y="521618"/>
                  </a:lnTo>
                  <a:lnTo>
                    <a:pt x="227914" y="482061"/>
                  </a:lnTo>
                  <a:lnTo>
                    <a:pt x="235827" y="459134"/>
                  </a:lnTo>
                  <a:lnTo>
                    <a:pt x="238173" y="434517"/>
                  </a:lnTo>
                  <a:lnTo>
                    <a:pt x="227131" y="379401"/>
                  </a:lnTo>
                  <a:lnTo>
                    <a:pt x="214421" y="361255"/>
                  </a:lnTo>
                  <a:lnTo>
                    <a:pt x="206118" y="353141"/>
                  </a:lnTo>
                  <a:lnTo>
                    <a:pt x="184415" y="344125"/>
                  </a:lnTo>
                  <a:lnTo>
                    <a:pt x="159171" y="341288"/>
                  </a:lnTo>
                  <a:lnTo>
                    <a:pt x="96538" y="351989"/>
                  </a:lnTo>
                  <a:lnTo>
                    <a:pt x="42349" y="380087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4481849" y="2613816"/>
              <a:ext cx="230529" cy="581578"/>
            </a:xfrm>
            <a:custGeom>
              <a:avLst/>
              <a:gdLst/>
              <a:ahLst/>
              <a:cxnLst/>
              <a:rect l="0" t="0" r="0" b="0"/>
              <a:pathLst>
                <a:path w="230529" h="581578">
                  <a:moveTo>
                    <a:pt x="203332" y="113064"/>
                  </a:moveTo>
                  <a:lnTo>
                    <a:pt x="152337" y="172393"/>
                  </a:lnTo>
                  <a:lnTo>
                    <a:pt x="114642" y="227635"/>
                  </a:lnTo>
                  <a:lnTo>
                    <a:pt x="71463" y="290268"/>
                  </a:lnTo>
                  <a:lnTo>
                    <a:pt x="43406" y="347577"/>
                  </a:lnTo>
                  <a:lnTo>
                    <a:pt x="22523" y="401413"/>
                  </a:lnTo>
                  <a:lnTo>
                    <a:pt x="15538" y="457108"/>
                  </a:lnTo>
                  <a:lnTo>
                    <a:pt x="17279" y="510050"/>
                  </a:lnTo>
                  <a:lnTo>
                    <a:pt x="23545" y="531658"/>
                  </a:lnTo>
                  <a:lnTo>
                    <a:pt x="46632" y="564593"/>
                  </a:lnTo>
                  <a:lnTo>
                    <a:pt x="53242" y="572011"/>
                  </a:lnTo>
                  <a:lnTo>
                    <a:pt x="76184" y="580253"/>
                  </a:lnTo>
                  <a:lnTo>
                    <a:pt x="103538" y="581577"/>
                  </a:lnTo>
                  <a:lnTo>
                    <a:pt x="127394" y="574366"/>
                  </a:lnTo>
                  <a:lnTo>
                    <a:pt x="162899" y="550673"/>
                  </a:lnTo>
                  <a:lnTo>
                    <a:pt x="205511" y="508373"/>
                  </a:lnTo>
                  <a:lnTo>
                    <a:pt x="215219" y="489968"/>
                  </a:lnTo>
                  <a:lnTo>
                    <a:pt x="221672" y="454287"/>
                  </a:lnTo>
                  <a:lnTo>
                    <a:pt x="215447" y="400308"/>
                  </a:lnTo>
                  <a:lnTo>
                    <a:pt x="199833" y="347705"/>
                  </a:lnTo>
                  <a:lnTo>
                    <a:pt x="178119" y="313999"/>
                  </a:lnTo>
                  <a:lnTo>
                    <a:pt x="130192" y="253133"/>
                  </a:lnTo>
                  <a:lnTo>
                    <a:pt x="76115" y="196649"/>
                  </a:lnTo>
                  <a:lnTo>
                    <a:pt x="25195" y="142398"/>
                  </a:lnTo>
                  <a:lnTo>
                    <a:pt x="2028" y="102091"/>
                  </a:lnTo>
                  <a:lnTo>
                    <a:pt x="0" y="81281"/>
                  </a:lnTo>
                  <a:lnTo>
                    <a:pt x="4168" y="61504"/>
                  </a:lnTo>
                  <a:lnTo>
                    <a:pt x="25907" y="29743"/>
                  </a:lnTo>
                  <a:lnTo>
                    <a:pt x="40249" y="16371"/>
                  </a:lnTo>
                  <a:lnTo>
                    <a:pt x="58321" y="6529"/>
                  </a:lnTo>
                  <a:lnTo>
                    <a:pt x="93815" y="0"/>
                  </a:lnTo>
                  <a:lnTo>
                    <a:pt x="146561" y="6200"/>
                  </a:lnTo>
                  <a:lnTo>
                    <a:pt x="179882" y="16540"/>
                  </a:lnTo>
                  <a:lnTo>
                    <a:pt x="220102" y="47076"/>
                  </a:lnTo>
                  <a:lnTo>
                    <a:pt x="228333" y="66968"/>
                  </a:lnTo>
                  <a:lnTo>
                    <a:pt x="230528" y="78824"/>
                  </a:lnTo>
                  <a:lnTo>
                    <a:pt x="226727" y="98237"/>
                  </a:lnTo>
                  <a:lnTo>
                    <a:pt x="203332" y="1446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6" name="Freeform 155"/>
          <p:cNvSpPr/>
          <p:nvPr/>
        </p:nvSpPr>
        <p:spPr>
          <a:xfrm>
            <a:off x="3411233" y="3400704"/>
            <a:ext cx="235566" cy="553183"/>
          </a:xfrm>
          <a:custGeom>
            <a:avLst/>
            <a:gdLst/>
            <a:ahLst/>
            <a:cxnLst/>
            <a:rect l="0" t="0" r="0" b="0"/>
            <a:pathLst>
              <a:path w="235566" h="553183">
                <a:moveTo>
                  <a:pt x="200041" y="0"/>
                </a:moveTo>
                <a:lnTo>
                  <a:pt x="150543" y="55088"/>
                </a:lnTo>
                <a:lnTo>
                  <a:pt x="114351" y="116029"/>
                </a:lnTo>
                <a:lnTo>
                  <a:pt x="85837" y="179004"/>
                </a:lnTo>
                <a:lnTo>
                  <a:pt x="67691" y="229508"/>
                </a:lnTo>
                <a:lnTo>
                  <a:pt x="49266" y="292902"/>
                </a:lnTo>
                <a:lnTo>
                  <a:pt x="31603" y="350311"/>
                </a:lnTo>
                <a:lnTo>
                  <a:pt x="23140" y="404159"/>
                </a:lnTo>
                <a:lnTo>
                  <a:pt x="22638" y="458687"/>
                </a:lnTo>
                <a:lnTo>
                  <a:pt x="35765" y="515295"/>
                </a:lnTo>
                <a:lnTo>
                  <a:pt x="48651" y="533567"/>
                </a:lnTo>
                <a:lnTo>
                  <a:pt x="57000" y="541715"/>
                </a:lnTo>
                <a:lnTo>
                  <a:pt x="78756" y="550768"/>
                </a:lnTo>
                <a:lnTo>
                  <a:pt x="91108" y="553182"/>
                </a:lnTo>
                <a:lnTo>
                  <a:pt x="111072" y="549626"/>
                </a:lnTo>
                <a:lnTo>
                  <a:pt x="168964" y="523494"/>
                </a:lnTo>
                <a:lnTo>
                  <a:pt x="188569" y="509915"/>
                </a:lnTo>
                <a:lnTo>
                  <a:pt x="211590" y="482539"/>
                </a:lnTo>
                <a:lnTo>
                  <a:pt x="234346" y="431435"/>
                </a:lnTo>
                <a:lnTo>
                  <a:pt x="235565" y="410508"/>
                </a:lnTo>
                <a:lnTo>
                  <a:pt x="226815" y="368477"/>
                </a:lnTo>
                <a:lnTo>
                  <a:pt x="211614" y="342495"/>
                </a:lnTo>
                <a:lnTo>
                  <a:pt x="189587" y="333544"/>
                </a:lnTo>
                <a:lnTo>
                  <a:pt x="162639" y="330736"/>
                </a:lnTo>
                <a:lnTo>
                  <a:pt x="105905" y="341457"/>
                </a:lnTo>
                <a:lnTo>
                  <a:pt x="64463" y="363070"/>
                </a:lnTo>
                <a:lnTo>
                  <a:pt x="8715" y="404466"/>
                </a:lnTo>
                <a:lnTo>
                  <a:pt x="0" y="41061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Freeform 156"/>
          <p:cNvSpPr/>
          <p:nvPr/>
        </p:nvSpPr>
        <p:spPr>
          <a:xfrm>
            <a:off x="3074321" y="3737616"/>
            <a:ext cx="105286" cy="8335"/>
          </a:xfrm>
          <a:custGeom>
            <a:avLst/>
            <a:gdLst/>
            <a:ahLst/>
            <a:cxnLst/>
            <a:rect l="0" t="0" r="0" b="0"/>
            <a:pathLst>
              <a:path w="105286" h="8335">
                <a:moveTo>
                  <a:pt x="105285" y="0"/>
                </a:moveTo>
                <a:lnTo>
                  <a:pt x="67807" y="8334"/>
                </a:lnTo>
                <a:lnTo>
                  <a:pt x="32959" y="6759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0" name="Group 159"/>
          <p:cNvGrpSpPr/>
          <p:nvPr/>
        </p:nvGrpSpPr>
        <p:grpSpPr>
          <a:xfrm>
            <a:off x="2990093" y="4053471"/>
            <a:ext cx="1410819" cy="547483"/>
            <a:chOff x="2990093" y="4053471"/>
            <a:chExt cx="1410819" cy="547483"/>
          </a:xfrm>
        </p:grpSpPr>
        <p:sp>
          <p:nvSpPr>
            <p:cNvPr id="158" name="Freeform 157"/>
            <p:cNvSpPr/>
            <p:nvPr/>
          </p:nvSpPr>
          <p:spPr>
            <a:xfrm>
              <a:off x="2990093" y="4053471"/>
              <a:ext cx="1410819" cy="63172"/>
            </a:xfrm>
            <a:custGeom>
              <a:avLst/>
              <a:gdLst/>
              <a:ahLst/>
              <a:cxnLst/>
              <a:rect l="0" t="0" r="0" b="0"/>
              <a:pathLst>
                <a:path w="1410819" h="63172">
                  <a:moveTo>
                    <a:pt x="0" y="0"/>
                  </a:moveTo>
                  <a:lnTo>
                    <a:pt x="58617" y="5589"/>
                  </a:lnTo>
                  <a:lnTo>
                    <a:pt x="112791" y="9553"/>
                  </a:lnTo>
                  <a:lnTo>
                    <a:pt x="168552" y="10336"/>
                  </a:lnTo>
                  <a:lnTo>
                    <a:pt x="224627" y="10491"/>
                  </a:lnTo>
                  <a:lnTo>
                    <a:pt x="280763" y="10521"/>
                  </a:lnTo>
                  <a:lnTo>
                    <a:pt x="336912" y="10527"/>
                  </a:lnTo>
                  <a:lnTo>
                    <a:pt x="398653" y="16118"/>
                  </a:lnTo>
                  <a:lnTo>
                    <a:pt x="458769" y="20081"/>
                  </a:lnTo>
                  <a:lnTo>
                    <a:pt x="518823" y="23984"/>
                  </a:lnTo>
                  <a:lnTo>
                    <a:pt x="581075" y="30084"/>
                  </a:lnTo>
                  <a:lnTo>
                    <a:pt x="638432" y="38525"/>
                  </a:lnTo>
                  <a:lnTo>
                    <a:pt x="694822" y="41405"/>
                  </a:lnTo>
                  <a:lnTo>
                    <a:pt x="751021" y="47563"/>
                  </a:lnTo>
                  <a:lnTo>
                    <a:pt x="814418" y="51639"/>
                  </a:lnTo>
                  <a:lnTo>
                    <a:pt x="873214" y="55564"/>
                  </a:lnTo>
                  <a:lnTo>
                    <a:pt x="935478" y="61668"/>
                  </a:lnTo>
                  <a:lnTo>
                    <a:pt x="995697" y="62874"/>
                  </a:lnTo>
                  <a:lnTo>
                    <a:pt x="1052652" y="63112"/>
                  </a:lnTo>
                  <a:lnTo>
                    <a:pt x="1108962" y="63159"/>
                  </a:lnTo>
                  <a:lnTo>
                    <a:pt x="1172381" y="63169"/>
                  </a:lnTo>
                  <a:lnTo>
                    <a:pt x="1231182" y="63171"/>
                  </a:lnTo>
                  <a:lnTo>
                    <a:pt x="1287857" y="57582"/>
                  </a:lnTo>
                  <a:lnTo>
                    <a:pt x="1349826" y="61626"/>
                  </a:lnTo>
                  <a:lnTo>
                    <a:pt x="1384168" y="59594"/>
                  </a:lnTo>
                  <a:lnTo>
                    <a:pt x="1410818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3379647" y="4295626"/>
              <a:ext cx="10530" cy="305328"/>
            </a:xfrm>
            <a:custGeom>
              <a:avLst/>
              <a:gdLst/>
              <a:ahLst/>
              <a:cxnLst/>
              <a:rect l="0" t="0" r="0" b="0"/>
              <a:pathLst>
                <a:path w="10530" h="305328">
                  <a:moveTo>
                    <a:pt x="10529" y="0"/>
                  </a:moveTo>
                  <a:lnTo>
                    <a:pt x="4940" y="16768"/>
                  </a:lnTo>
                  <a:lnTo>
                    <a:pt x="5865" y="75446"/>
                  </a:lnTo>
                  <a:lnTo>
                    <a:pt x="1159" y="135786"/>
                  </a:lnTo>
                  <a:lnTo>
                    <a:pt x="344" y="192312"/>
                  </a:lnTo>
                  <a:lnTo>
                    <a:pt x="102" y="247924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1" name="Freeform 160"/>
          <p:cNvSpPr/>
          <p:nvPr/>
        </p:nvSpPr>
        <p:spPr>
          <a:xfrm>
            <a:off x="3912994" y="3327005"/>
            <a:ext cx="245763" cy="587059"/>
          </a:xfrm>
          <a:custGeom>
            <a:avLst/>
            <a:gdLst/>
            <a:ahLst/>
            <a:cxnLst/>
            <a:rect l="0" t="0" r="0" b="0"/>
            <a:pathLst>
              <a:path w="245763" h="587059">
                <a:moveTo>
                  <a:pt x="172063" y="0"/>
                </a:moveTo>
                <a:lnTo>
                  <a:pt x="154104" y="53875"/>
                </a:lnTo>
                <a:lnTo>
                  <a:pt x="143516" y="98120"/>
                </a:lnTo>
                <a:lnTo>
                  <a:pt x="135488" y="151573"/>
                </a:lnTo>
                <a:lnTo>
                  <a:pt x="131043" y="207192"/>
                </a:lnTo>
                <a:lnTo>
                  <a:pt x="130165" y="263238"/>
                </a:lnTo>
                <a:lnTo>
                  <a:pt x="124402" y="319370"/>
                </a:lnTo>
                <a:lnTo>
                  <a:pt x="120404" y="375517"/>
                </a:lnTo>
                <a:lnTo>
                  <a:pt x="119614" y="431669"/>
                </a:lnTo>
                <a:lnTo>
                  <a:pt x="119459" y="487821"/>
                </a:lnTo>
                <a:lnTo>
                  <a:pt x="119428" y="543972"/>
                </a:lnTo>
                <a:lnTo>
                  <a:pt x="119424" y="572048"/>
                </a:lnTo>
                <a:lnTo>
                  <a:pt x="115913" y="579067"/>
                </a:lnTo>
                <a:lnTo>
                  <a:pt x="110063" y="581407"/>
                </a:lnTo>
                <a:lnTo>
                  <a:pt x="102653" y="580627"/>
                </a:lnTo>
                <a:lnTo>
                  <a:pt x="88182" y="573521"/>
                </a:lnTo>
                <a:lnTo>
                  <a:pt x="81047" y="568351"/>
                </a:lnTo>
                <a:lnTo>
                  <a:pt x="70000" y="553247"/>
                </a:lnTo>
                <a:lnTo>
                  <a:pt x="33335" y="493097"/>
                </a:lnTo>
                <a:lnTo>
                  <a:pt x="0" y="437610"/>
                </a:lnTo>
                <a:lnTo>
                  <a:pt x="32" y="439139"/>
                </a:lnTo>
                <a:lnTo>
                  <a:pt x="4357" y="450196"/>
                </a:lnTo>
                <a:lnTo>
                  <a:pt x="32148" y="506070"/>
                </a:lnTo>
                <a:lnTo>
                  <a:pt x="70636" y="567430"/>
                </a:lnTo>
                <a:lnTo>
                  <a:pt x="84480" y="584034"/>
                </a:lnTo>
                <a:lnTo>
                  <a:pt x="91448" y="587058"/>
                </a:lnTo>
                <a:lnTo>
                  <a:pt x="98432" y="586734"/>
                </a:lnTo>
                <a:lnTo>
                  <a:pt x="112432" y="580135"/>
                </a:lnTo>
                <a:lnTo>
                  <a:pt x="164093" y="543450"/>
                </a:lnTo>
                <a:lnTo>
                  <a:pt x="223425" y="508808"/>
                </a:lnTo>
                <a:lnTo>
                  <a:pt x="245762" y="494839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Freeform 161"/>
          <p:cNvSpPr/>
          <p:nvPr/>
        </p:nvSpPr>
        <p:spPr>
          <a:xfrm>
            <a:off x="3708596" y="4169285"/>
            <a:ext cx="236879" cy="458350"/>
          </a:xfrm>
          <a:custGeom>
            <a:avLst/>
            <a:gdLst/>
            <a:ahLst/>
            <a:cxnLst/>
            <a:rect l="0" t="0" r="0" b="0"/>
            <a:pathLst>
              <a:path w="236879" h="458350">
                <a:moveTo>
                  <a:pt x="197476" y="0"/>
                </a:moveTo>
                <a:lnTo>
                  <a:pt x="181835" y="17981"/>
                </a:lnTo>
                <a:lnTo>
                  <a:pt x="160028" y="54114"/>
                </a:lnTo>
                <a:lnTo>
                  <a:pt x="113658" y="115942"/>
                </a:lnTo>
                <a:lnTo>
                  <a:pt x="74290" y="178996"/>
                </a:lnTo>
                <a:lnTo>
                  <a:pt x="42021" y="242156"/>
                </a:lnTo>
                <a:lnTo>
                  <a:pt x="18709" y="305326"/>
                </a:lnTo>
                <a:lnTo>
                  <a:pt x="2143" y="359138"/>
                </a:lnTo>
                <a:lnTo>
                  <a:pt x="0" y="396790"/>
                </a:lnTo>
                <a:lnTo>
                  <a:pt x="3644" y="419676"/>
                </a:lnTo>
                <a:lnTo>
                  <a:pt x="12283" y="438427"/>
                </a:lnTo>
                <a:lnTo>
                  <a:pt x="17862" y="446702"/>
                </a:lnTo>
                <a:lnTo>
                  <a:pt x="26261" y="452219"/>
                </a:lnTo>
                <a:lnTo>
                  <a:pt x="48071" y="458349"/>
                </a:lnTo>
                <a:lnTo>
                  <a:pt x="70243" y="454835"/>
                </a:lnTo>
                <a:lnTo>
                  <a:pt x="123660" y="435456"/>
                </a:lnTo>
                <a:lnTo>
                  <a:pt x="144781" y="428282"/>
                </a:lnTo>
                <a:lnTo>
                  <a:pt x="162748" y="414955"/>
                </a:lnTo>
                <a:lnTo>
                  <a:pt x="214840" y="356143"/>
                </a:lnTo>
                <a:lnTo>
                  <a:pt x="230437" y="325842"/>
                </a:lnTo>
                <a:lnTo>
                  <a:pt x="236878" y="289048"/>
                </a:lnTo>
                <a:lnTo>
                  <a:pt x="234273" y="278097"/>
                </a:lnTo>
                <a:lnTo>
                  <a:pt x="222019" y="259689"/>
                </a:lnTo>
                <a:lnTo>
                  <a:pt x="212668" y="255014"/>
                </a:lnTo>
                <a:lnTo>
                  <a:pt x="189800" y="252940"/>
                </a:lnTo>
                <a:lnTo>
                  <a:pt x="150618" y="258349"/>
                </a:lnTo>
                <a:lnTo>
                  <a:pt x="129467" y="267290"/>
                </a:lnTo>
                <a:lnTo>
                  <a:pt x="73790" y="306080"/>
                </a:lnTo>
                <a:lnTo>
                  <a:pt x="38903" y="333247"/>
                </a:lnTo>
                <a:lnTo>
                  <a:pt x="29020" y="347440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9" name="Group 168"/>
          <p:cNvGrpSpPr/>
          <p:nvPr/>
        </p:nvGrpSpPr>
        <p:grpSpPr>
          <a:xfrm>
            <a:off x="2947979" y="4726564"/>
            <a:ext cx="1663504" cy="1021996"/>
            <a:chOff x="2947979" y="4726564"/>
            <a:chExt cx="1663504" cy="1021996"/>
          </a:xfrm>
        </p:grpSpPr>
        <p:sp>
          <p:nvSpPr>
            <p:cNvPr id="163" name="Freeform 162"/>
            <p:cNvSpPr/>
            <p:nvPr/>
          </p:nvSpPr>
          <p:spPr>
            <a:xfrm>
              <a:off x="3348062" y="4832580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21057" y="0"/>
                  </a:moveTo>
                  <a:lnTo>
                    <a:pt x="13821" y="27556"/>
                  </a:lnTo>
                  <a:lnTo>
                    <a:pt x="11179" y="86898"/>
                  </a:lnTo>
                  <a:lnTo>
                    <a:pt x="10721" y="143901"/>
                  </a:lnTo>
                  <a:lnTo>
                    <a:pt x="10614" y="187958"/>
                  </a:lnTo>
                  <a:lnTo>
                    <a:pt x="10567" y="230936"/>
                  </a:lnTo>
                  <a:lnTo>
                    <a:pt x="10545" y="273434"/>
                  </a:lnTo>
                  <a:lnTo>
                    <a:pt x="7414" y="330582"/>
                  </a:lnTo>
                  <a:lnTo>
                    <a:pt x="2197" y="370911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3594381" y="4726564"/>
              <a:ext cx="248521" cy="471608"/>
            </a:xfrm>
            <a:custGeom>
              <a:avLst/>
              <a:gdLst/>
              <a:ahLst/>
              <a:cxnLst/>
              <a:rect l="0" t="0" r="0" b="0"/>
              <a:pathLst>
                <a:path w="248521" h="471608">
                  <a:moveTo>
                    <a:pt x="101121" y="11259"/>
                  </a:moveTo>
                  <a:lnTo>
                    <a:pt x="86467" y="66401"/>
                  </a:lnTo>
                  <a:lnTo>
                    <a:pt x="72923" y="122194"/>
                  </a:lnTo>
                  <a:lnTo>
                    <a:pt x="65972" y="145961"/>
                  </a:lnTo>
                  <a:lnTo>
                    <a:pt x="62481" y="150194"/>
                  </a:lnTo>
                  <a:lnTo>
                    <a:pt x="58983" y="149506"/>
                  </a:lnTo>
                  <a:lnTo>
                    <a:pt x="55482" y="145538"/>
                  </a:lnTo>
                  <a:lnTo>
                    <a:pt x="50553" y="117596"/>
                  </a:lnTo>
                  <a:lnTo>
                    <a:pt x="57294" y="74638"/>
                  </a:lnTo>
                  <a:lnTo>
                    <a:pt x="73010" y="32357"/>
                  </a:lnTo>
                  <a:lnTo>
                    <a:pt x="78871" y="21815"/>
                  </a:lnTo>
                  <a:lnTo>
                    <a:pt x="94742" y="6982"/>
                  </a:lnTo>
                  <a:lnTo>
                    <a:pt x="103887" y="1389"/>
                  </a:lnTo>
                  <a:lnTo>
                    <a:pt x="113494" y="0"/>
                  </a:lnTo>
                  <a:lnTo>
                    <a:pt x="133527" y="4696"/>
                  </a:lnTo>
                  <a:lnTo>
                    <a:pt x="151008" y="20821"/>
                  </a:lnTo>
                  <a:lnTo>
                    <a:pt x="170885" y="56206"/>
                  </a:lnTo>
                  <a:lnTo>
                    <a:pt x="188081" y="115674"/>
                  </a:lnTo>
                  <a:lnTo>
                    <a:pt x="194338" y="176511"/>
                  </a:lnTo>
                  <a:lnTo>
                    <a:pt x="195421" y="225300"/>
                  </a:lnTo>
                  <a:lnTo>
                    <a:pt x="192668" y="284299"/>
                  </a:lnTo>
                  <a:lnTo>
                    <a:pt x="181205" y="346603"/>
                  </a:lnTo>
                  <a:lnTo>
                    <a:pt x="161089" y="409750"/>
                  </a:lnTo>
                  <a:lnTo>
                    <a:pt x="135583" y="447553"/>
                  </a:lnTo>
                  <a:lnTo>
                    <a:pt x="115658" y="459801"/>
                  </a:lnTo>
                  <a:lnTo>
                    <a:pt x="91204" y="467975"/>
                  </a:lnTo>
                  <a:lnTo>
                    <a:pt x="64738" y="471607"/>
                  </a:lnTo>
                  <a:lnTo>
                    <a:pt x="43617" y="466983"/>
                  </a:lnTo>
                  <a:lnTo>
                    <a:pt x="26431" y="455959"/>
                  </a:lnTo>
                  <a:lnTo>
                    <a:pt x="10993" y="439361"/>
                  </a:lnTo>
                  <a:lnTo>
                    <a:pt x="2573" y="417166"/>
                  </a:lnTo>
                  <a:lnTo>
                    <a:pt x="0" y="392873"/>
                  </a:lnTo>
                  <a:lnTo>
                    <a:pt x="2756" y="370379"/>
                  </a:lnTo>
                  <a:lnTo>
                    <a:pt x="16474" y="337984"/>
                  </a:lnTo>
                  <a:lnTo>
                    <a:pt x="40945" y="311748"/>
                  </a:lnTo>
                  <a:lnTo>
                    <a:pt x="50475" y="307511"/>
                  </a:lnTo>
                  <a:lnTo>
                    <a:pt x="70423" y="305924"/>
                  </a:lnTo>
                  <a:lnTo>
                    <a:pt x="101384" y="311607"/>
                  </a:lnTo>
                  <a:lnTo>
                    <a:pt x="127196" y="326289"/>
                  </a:lnTo>
                  <a:lnTo>
                    <a:pt x="176725" y="375020"/>
                  </a:lnTo>
                  <a:lnTo>
                    <a:pt x="229808" y="399728"/>
                  </a:lnTo>
                  <a:lnTo>
                    <a:pt x="248520" y="411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2979564" y="5211606"/>
              <a:ext cx="1631919" cy="200042"/>
            </a:xfrm>
            <a:custGeom>
              <a:avLst/>
              <a:gdLst/>
              <a:ahLst/>
              <a:cxnLst/>
              <a:rect l="0" t="0" r="0" b="0"/>
              <a:pathLst>
                <a:path w="1631919" h="200042">
                  <a:moveTo>
                    <a:pt x="0" y="0"/>
                  </a:moveTo>
                  <a:lnTo>
                    <a:pt x="11179" y="11178"/>
                  </a:lnTo>
                  <a:lnTo>
                    <a:pt x="29145" y="16667"/>
                  </a:lnTo>
                  <a:lnTo>
                    <a:pt x="86247" y="27714"/>
                  </a:lnTo>
                  <a:lnTo>
                    <a:pt x="142945" y="33940"/>
                  </a:lnTo>
                  <a:lnTo>
                    <a:pt x="194223" y="40499"/>
                  </a:lnTo>
                  <a:lnTo>
                    <a:pt x="250582" y="49031"/>
                  </a:lnTo>
                  <a:lnTo>
                    <a:pt x="300934" y="52742"/>
                  </a:lnTo>
                  <a:lnTo>
                    <a:pt x="359787" y="59561"/>
                  </a:lnTo>
                  <a:lnTo>
                    <a:pt x="421679" y="62101"/>
                  </a:lnTo>
                  <a:lnTo>
                    <a:pt x="484471" y="64024"/>
                  </a:lnTo>
                  <a:lnTo>
                    <a:pt x="547530" y="70313"/>
                  </a:lnTo>
                  <a:lnTo>
                    <a:pt x="608328" y="72696"/>
                  </a:lnTo>
                  <a:lnTo>
                    <a:pt x="668859" y="76621"/>
                  </a:lnTo>
                  <a:lnTo>
                    <a:pt x="720546" y="82725"/>
                  </a:lnTo>
                  <a:lnTo>
                    <a:pt x="775817" y="92336"/>
                  </a:lnTo>
                  <a:lnTo>
                    <a:pt x="831795" y="102381"/>
                  </a:lnTo>
                  <a:lnTo>
                    <a:pt x="887912" y="110300"/>
                  </a:lnTo>
                  <a:lnTo>
                    <a:pt x="947567" y="115894"/>
                  </a:lnTo>
                  <a:lnTo>
                    <a:pt x="1007877" y="122726"/>
                  </a:lnTo>
                  <a:lnTo>
                    <a:pt x="1056942" y="126440"/>
                  </a:lnTo>
                  <a:lnTo>
                    <a:pt x="1115443" y="134464"/>
                  </a:lnTo>
                  <a:lnTo>
                    <a:pt x="1166470" y="141984"/>
                  </a:lnTo>
                  <a:lnTo>
                    <a:pt x="1225985" y="153565"/>
                  </a:lnTo>
                  <a:lnTo>
                    <a:pt x="1284015" y="160185"/>
                  </a:lnTo>
                  <a:lnTo>
                    <a:pt x="1346127" y="166822"/>
                  </a:lnTo>
                  <a:lnTo>
                    <a:pt x="1406316" y="175369"/>
                  </a:lnTo>
                  <a:lnTo>
                    <a:pt x="1463265" y="181390"/>
                  </a:lnTo>
                  <a:lnTo>
                    <a:pt x="1519575" y="187908"/>
                  </a:lnTo>
                  <a:lnTo>
                    <a:pt x="1572894" y="194627"/>
                  </a:lnTo>
                  <a:lnTo>
                    <a:pt x="1631918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2947979" y="5011565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0"/>
                  </a:moveTo>
                  <a:lnTo>
                    <a:pt x="126934" y="0"/>
                  </a:lnTo>
                  <a:lnTo>
                    <a:pt x="76994" y="3119"/>
                  </a:lnTo>
                  <a:lnTo>
                    <a:pt x="35681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3663917" y="5380062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21057" y="0"/>
                  </a:moveTo>
                  <a:lnTo>
                    <a:pt x="4268" y="55045"/>
                  </a:lnTo>
                  <a:lnTo>
                    <a:pt x="843" y="112692"/>
                  </a:lnTo>
                  <a:lnTo>
                    <a:pt x="3369" y="167531"/>
                  </a:lnTo>
                  <a:lnTo>
                    <a:pt x="5287" y="220824"/>
                  </a:lnTo>
                  <a:lnTo>
                    <a:pt x="1566" y="273659"/>
                  </a:lnTo>
                  <a:lnTo>
                    <a:pt x="464" y="323240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3505248" y="5422176"/>
              <a:ext cx="179727" cy="240988"/>
            </a:xfrm>
            <a:custGeom>
              <a:avLst/>
              <a:gdLst/>
              <a:ahLst/>
              <a:cxnLst/>
              <a:rect l="0" t="0" r="0" b="0"/>
              <a:pathLst>
                <a:path w="179727" h="240988">
                  <a:moveTo>
                    <a:pt x="179726" y="105285"/>
                  </a:moveTo>
                  <a:lnTo>
                    <a:pt x="121162" y="154783"/>
                  </a:lnTo>
                  <a:lnTo>
                    <a:pt x="63760" y="203572"/>
                  </a:lnTo>
                  <a:lnTo>
                    <a:pt x="25750" y="238649"/>
                  </a:lnTo>
                  <a:lnTo>
                    <a:pt x="18583" y="240987"/>
                  </a:lnTo>
                  <a:lnTo>
                    <a:pt x="11466" y="240207"/>
                  </a:lnTo>
                  <a:lnTo>
                    <a:pt x="4382" y="237347"/>
                  </a:lnTo>
                  <a:lnTo>
                    <a:pt x="829" y="231931"/>
                  </a:lnTo>
                  <a:lnTo>
                    <a:pt x="0" y="216554"/>
                  </a:lnTo>
                  <a:lnTo>
                    <a:pt x="9001" y="163615"/>
                  </a:lnTo>
                  <a:lnTo>
                    <a:pt x="25471" y="100445"/>
                  </a:lnTo>
                  <a:lnTo>
                    <a:pt x="35885" y="48088"/>
                  </a:lnTo>
                  <a:lnTo>
                    <a:pt x="4285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2" name="Group 171"/>
          <p:cNvGrpSpPr/>
          <p:nvPr/>
        </p:nvGrpSpPr>
        <p:grpSpPr>
          <a:xfrm>
            <a:off x="4068197" y="3390176"/>
            <a:ext cx="459057" cy="2486968"/>
            <a:chOff x="4068197" y="3390176"/>
            <a:chExt cx="459057" cy="2486968"/>
          </a:xfrm>
        </p:grpSpPr>
        <p:sp>
          <p:nvSpPr>
            <p:cNvPr id="170" name="Freeform 169"/>
            <p:cNvSpPr/>
            <p:nvPr/>
          </p:nvSpPr>
          <p:spPr>
            <a:xfrm>
              <a:off x="4242777" y="3390176"/>
              <a:ext cx="284477" cy="1760213"/>
            </a:xfrm>
            <a:custGeom>
              <a:avLst/>
              <a:gdLst/>
              <a:ahLst/>
              <a:cxnLst/>
              <a:rect l="0" t="0" r="0" b="0"/>
              <a:pathLst>
                <a:path w="284477" h="1760213">
                  <a:moveTo>
                    <a:pt x="284476" y="0"/>
                  </a:moveTo>
                  <a:lnTo>
                    <a:pt x="276143" y="37478"/>
                  </a:lnTo>
                  <a:lnTo>
                    <a:pt x="274382" y="94490"/>
                  </a:lnTo>
                  <a:lnTo>
                    <a:pt x="272864" y="154842"/>
                  </a:lnTo>
                  <a:lnTo>
                    <a:pt x="266738" y="203546"/>
                  </a:lnTo>
                  <a:lnTo>
                    <a:pt x="264075" y="262518"/>
                  </a:lnTo>
                  <a:lnTo>
                    <a:pt x="257960" y="319227"/>
                  </a:lnTo>
                  <a:lnTo>
                    <a:pt x="254393" y="367027"/>
                  </a:lnTo>
                  <a:lnTo>
                    <a:pt x="253336" y="418234"/>
                  </a:lnTo>
                  <a:lnTo>
                    <a:pt x="251809" y="478364"/>
                  </a:lnTo>
                  <a:lnTo>
                    <a:pt x="243838" y="541759"/>
                  </a:lnTo>
                  <a:lnTo>
                    <a:pt x="242654" y="598041"/>
                  </a:lnTo>
                  <a:lnTo>
                    <a:pt x="239301" y="661150"/>
                  </a:lnTo>
                  <a:lnTo>
                    <a:pt x="233309" y="724613"/>
                  </a:lnTo>
                  <a:lnTo>
                    <a:pt x="230956" y="786238"/>
                  </a:lnTo>
                  <a:lnTo>
                    <a:pt x="224685" y="835164"/>
                  </a:lnTo>
                  <a:lnTo>
                    <a:pt x="221973" y="894210"/>
                  </a:lnTo>
                  <a:lnTo>
                    <a:pt x="215848" y="950934"/>
                  </a:lnTo>
                  <a:lnTo>
                    <a:pt x="211779" y="1007198"/>
                  </a:lnTo>
                  <a:lnTo>
                    <a:pt x="207855" y="1063373"/>
                  </a:lnTo>
                  <a:lnTo>
                    <a:pt x="201751" y="1119529"/>
                  </a:lnTo>
                  <a:lnTo>
                    <a:pt x="199375" y="1176852"/>
                  </a:lnTo>
                  <a:lnTo>
                    <a:pt x="191931" y="1227371"/>
                  </a:lnTo>
                  <a:lnTo>
                    <a:pt x="183486" y="1285104"/>
                  </a:lnTo>
                  <a:lnTo>
                    <a:pt x="179294" y="1338605"/>
                  </a:lnTo>
                  <a:lnTo>
                    <a:pt x="167990" y="1396077"/>
                  </a:lnTo>
                  <a:lnTo>
                    <a:pt x="160081" y="1447161"/>
                  </a:lnTo>
                  <a:lnTo>
                    <a:pt x="151283" y="1496246"/>
                  </a:lnTo>
                  <a:lnTo>
                    <a:pt x="145213" y="1556721"/>
                  </a:lnTo>
                  <a:lnTo>
                    <a:pt x="133096" y="1608485"/>
                  </a:lnTo>
                  <a:lnTo>
                    <a:pt x="126672" y="1660911"/>
                  </a:lnTo>
                  <a:lnTo>
                    <a:pt x="115352" y="1713207"/>
                  </a:lnTo>
                  <a:lnTo>
                    <a:pt x="101850" y="1757679"/>
                  </a:lnTo>
                  <a:lnTo>
                    <a:pt x="97215" y="1760212"/>
                  </a:lnTo>
                  <a:lnTo>
                    <a:pt x="91785" y="1757221"/>
                  </a:lnTo>
                  <a:lnTo>
                    <a:pt x="66260" y="1718799"/>
                  </a:lnTo>
                  <a:lnTo>
                    <a:pt x="43163" y="1663852"/>
                  </a:lnTo>
                  <a:lnTo>
                    <a:pt x="21338" y="1600362"/>
                  </a:lnTo>
                  <a:lnTo>
                    <a:pt x="13108" y="1580458"/>
                  </a:lnTo>
                  <a:lnTo>
                    <a:pt x="0" y="1561948"/>
                  </a:lnTo>
                  <a:lnTo>
                    <a:pt x="24474" y="1615430"/>
                  </a:lnTo>
                  <a:lnTo>
                    <a:pt x="56782" y="1673246"/>
                  </a:lnTo>
                  <a:lnTo>
                    <a:pt x="98510" y="1729897"/>
                  </a:lnTo>
                  <a:lnTo>
                    <a:pt x="112528" y="1749163"/>
                  </a:lnTo>
                  <a:lnTo>
                    <a:pt x="120711" y="1754535"/>
                  </a:lnTo>
                  <a:lnTo>
                    <a:pt x="139162" y="1757384"/>
                  </a:lnTo>
                  <a:lnTo>
                    <a:pt x="146656" y="1754166"/>
                  </a:lnTo>
                  <a:lnTo>
                    <a:pt x="176712" y="1719809"/>
                  </a:lnTo>
                  <a:lnTo>
                    <a:pt x="215322" y="1662148"/>
                  </a:lnTo>
                  <a:lnTo>
                    <a:pt x="242363" y="16424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4068197" y="5386711"/>
              <a:ext cx="174788" cy="490433"/>
            </a:xfrm>
            <a:custGeom>
              <a:avLst/>
              <a:gdLst/>
              <a:ahLst/>
              <a:cxnLst/>
              <a:rect l="0" t="0" r="0" b="0"/>
              <a:pathLst>
                <a:path w="174788" h="490433">
                  <a:moveTo>
                    <a:pt x="174787" y="98636"/>
                  </a:moveTo>
                  <a:lnTo>
                    <a:pt x="140041" y="152511"/>
                  </a:lnTo>
                  <a:lnTo>
                    <a:pt x="113554" y="209672"/>
                  </a:lnTo>
                  <a:lnTo>
                    <a:pt x="79824" y="269582"/>
                  </a:lnTo>
                  <a:lnTo>
                    <a:pt x="51914" y="323736"/>
                  </a:lnTo>
                  <a:lnTo>
                    <a:pt x="28307" y="382046"/>
                  </a:lnTo>
                  <a:lnTo>
                    <a:pt x="24491" y="392861"/>
                  </a:lnTo>
                  <a:lnTo>
                    <a:pt x="24710" y="430439"/>
                  </a:lnTo>
                  <a:lnTo>
                    <a:pt x="37773" y="465620"/>
                  </a:lnTo>
                  <a:lnTo>
                    <a:pt x="53061" y="481278"/>
                  </a:lnTo>
                  <a:lnTo>
                    <a:pt x="62051" y="487092"/>
                  </a:lnTo>
                  <a:lnTo>
                    <a:pt x="81398" y="490432"/>
                  </a:lnTo>
                  <a:lnTo>
                    <a:pt x="91471" y="489685"/>
                  </a:lnTo>
                  <a:lnTo>
                    <a:pt x="108901" y="482616"/>
                  </a:lnTo>
                  <a:lnTo>
                    <a:pt x="139156" y="459013"/>
                  </a:lnTo>
                  <a:lnTo>
                    <a:pt x="155001" y="433142"/>
                  </a:lnTo>
                  <a:lnTo>
                    <a:pt x="169666" y="391789"/>
                  </a:lnTo>
                  <a:lnTo>
                    <a:pt x="172100" y="354472"/>
                  </a:lnTo>
                  <a:lnTo>
                    <a:pt x="159933" y="299093"/>
                  </a:lnTo>
                  <a:lnTo>
                    <a:pt x="131641" y="246090"/>
                  </a:lnTo>
                  <a:lnTo>
                    <a:pt x="96272" y="194570"/>
                  </a:lnTo>
                  <a:lnTo>
                    <a:pt x="38559" y="137905"/>
                  </a:lnTo>
                  <a:lnTo>
                    <a:pt x="9968" y="98074"/>
                  </a:lnTo>
                  <a:lnTo>
                    <a:pt x="2098" y="74209"/>
                  </a:lnTo>
                  <a:lnTo>
                    <a:pt x="0" y="61295"/>
                  </a:lnTo>
                  <a:lnTo>
                    <a:pt x="3907" y="40706"/>
                  </a:lnTo>
                  <a:lnTo>
                    <a:pt x="8225" y="31940"/>
                  </a:lnTo>
                  <a:lnTo>
                    <a:pt x="22380" y="19080"/>
                  </a:lnTo>
                  <a:lnTo>
                    <a:pt x="60064" y="1293"/>
                  </a:lnTo>
                  <a:lnTo>
                    <a:pt x="80515" y="0"/>
                  </a:lnTo>
                  <a:lnTo>
                    <a:pt x="122240" y="8702"/>
                  </a:lnTo>
                  <a:lnTo>
                    <a:pt x="130397" y="14114"/>
                  </a:lnTo>
                  <a:lnTo>
                    <a:pt x="142580" y="29485"/>
                  </a:lnTo>
                  <a:lnTo>
                    <a:pt x="150426" y="63459"/>
                  </a:lnTo>
                  <a:lnTo>
                    <a:pt x="143202" y="1091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9" name="Group 178"/>
          <p:cNvGrpSpPr/>
          <p:nvPr/>
        </p:nvGrpSpPr>
        <p:grpSpPr>
          <a:xfrm>
            <a:off x="3148020" y="5864586"/>
            <a:ext cx="1116022" cy="625085"/>
            <a:chOff x="3148020" y="5864586"/>
            <a:chExt cx="1116022" cy="625085"/>
          </a:xfrm>
        </p:grpSpPr>
        <p:sp>
          <p:nvSpPr>
            <p:cNvPr id="173" name="Freeform 172"/>
            <p:cNvSpPr/>
            <p:nvPr/>
          </p:nvSpPr>
          <p:spPr>
            <a:xfrm>
              <a:off x="3621803" y="5895958"/>
              <a:ext cx="31586" cy="273742"/>
            </a:xfrm>
            <a:custGeom>
              <a:avLst/>
              <a:gdLst/>
              <a:ahLst/>
              <a:cxnLst/>
              <a:rect l="0" t="0" r="0" b="0"/>
              <a:pathLst>
                <a:path w="31586" h="273742">
                  <a:moveTo>
                    <a:pt x="31585" y="0"/>
                  </a:moveTo>
                  <a:lnTo>
                    <a:pt x="20407" y="16768"/>
                  </a:lnTo>
                  <a:lnTo>
                    <a:pt x="13455" y="49552"/>
                  </a:lnTo>
                  <a:lnTo>
                    <a:pt x="11106" y="109787"/>
                  </a:lnTo>
                  <a:lnTo>
                    <a:pt x="10643" y="167959"/>
                  </a:lnTo>
                  <a:lnTo>
                    <a:pt x="4962" y="224510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3480717" y="5885430"/>
              <a:ext cx="151615" cy="147400"/>
            </a:xfrm>
            <a:custGeom>
              <a:avLst/>
              <a:gdLst/>
              <a:ahLst/>
              <a:cxnLst/>
              <a:rect l="0" t="0" r="0" b="0"/>
              <a:pathLst>
                <a:path w="151615" h="147400">
                  <a:moveTo>
                    <a:pt x="151614" y="147399"/>
                  </a:moveTo>
                  <a:lnTo>
                    <a:pt x="134847" y="141809"/>
                  </a:lnTo>
                  <a:lnTo>
                    <a:pt x="73049" y="145854"/>
                  </a:lnTo>
                  <a:lnTo>
                    <a:pt x="17942" y="141504"/>
                  </a:lnTo>
                  <a:lnTo>
                    <a:pt x="9857" y="134110"/>
                  </a:lnTo>
                  <a:lnTo>
                    <a:pt x="873" y="110297"/>
                  </a:lnTo>
                  <a:lnTo>
                    <a:pt x="0" y="86455"/>
                  </a:lnTo>
                  <a:lnTo>
                    <a:pt x="12066" y="33049"/>
                  </a:lnTo>
                  <a:lnTo>
                    <a:pt x="2527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3941865" y="5864586"/>
              <a:ext cx="165938" cy="287225"/>
            </a:xfrm>
            <a:custGeom>
              <a:avLst/>
              <a:gdLst/>
              <a:ahLst/>
              <a:cxnLst/>
              <a:rect l="0" t="0" r="0" b="0"/>
              <a:pathLst>
                <a:path w="165938" h="287225">
                  <a:moveTo>
                    <a:pt x="164249" y="115600"/>
                  </a:moveTo>
                  <a:lnTo>
                    <a:pt x="105686" y="170688"/>
                  </a:lnTo>
                  <a:lnTo>
                    <a:pt x="56688" y="225297"/>
                  </a:lnTo>
                  <a:lnTo>
                    <a:pt x="47034" y="243903"/>
                  </a:lnTo>
                  <a:lnTo>
                    <a:pt x="46331" y="252608"/>
                  </a:lnTo>
                  <a:lnTo>
                    <a:pt x="51790" y="268520"/>
                  </a:lnTo>
                  <a:lnTo>
                    <a:pt x="65134" y="280271"/>
                  </a:lnTo>
                  <a:lnTo>
                    <a:pt x="73606" y="285042"/>
                  </a:lnTo>
                  <a:lnTo>
                    <a:pt x="95497" y="287224"/>
                  </a:lnTo>
                  <a:lnTo>
                    <a:pt x="142089" y="279093"/>
                  </a:lnTo>
                  <a:lnTo>
                    <a:pt x="150646" y="273728"/>
                  </a:lnTo>
                  <a:lnTo>
                    <a:pt x="163272" y="258409"/>
                  </a:lnTo>
                  <a:lnTo>
                    <a:pt x="165937" y="249410"/>
                  </a:lnTo>
                  <a:lnTo>
                    <a:pt x="165779" y="230054"/>
                  </a:lnTo>
                  <a:lnTo>
                    <a:pt x="158690" y="212872"/>
                  </a:lnTo>
                  <a:lnTo>
                    <a:pt x="127252" y="168357"/>
                  </a:lnTo>
                  <a:lnTo>
                    <a:pt x="99474" y="145920"/>
                  </a:lnTo>
                  <a:lnTo>
                    <a:pt x="46171" y="111209"/>
                  </a:lnTo>
                  <a:lnTo>
                    <a:pt x="9995" y="71290"/>
                  </a:lnTo>
                  <a:lnTo>
                    <a:pt x="2105" y="48334"/>
                  </a:lnTo>
                  <a:lnTo>
                    <a:pt x="0" y="35661"/>
                  </a:lnTo>
                  <a:lnTo>
                    <a:pt x="3902" y="15341"/>
                  </a:lnTo>
                  <a:lnTo>
                    <a:pt x="8218" y="6647"/>
                  </a:lnTo>
                  <a:lnTo>
                    <a:pt x="14605" y="2021"/>
                  </a:lnTo>
                  <a:lnTo>
                    <a:pt x="22372" y="106"/>
                  </a:lnTo>
                  <a:lnTo>
                    <a:pt x="31060" y="0"/>
                  </a:lnTo>
                  <a:lnTo>
                    <a:pt x="60055" y="11029"/>
                  </a:lnTo>
                  <a:lnTo>
                    <a:pt x="111606" y="524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3274362" y="6159171"/>
              <a:ext cx="989680" cy="63172"/>
            </a:xfrm>
            <a:custGeom>
              <a:avLst/>
              <a:gdLst/>
              <a:ahLst/>
              <a:cxnLst/>
              <a:rect l="0" t="0" r="0" b="0"/>
              <a:pathLst>
                <a:path w="989680" h="63172">
                  <a:moveTo>
                    <a:pt x="989679" y="63171"/>
                  </a:moveTo>
                  <a:lnTo>
                    <a:pt x="940748" y="54838"/>
                  </a:lnTo>
                  <a:lnTo>
                    <a:pt x="881618" y="53076"/>
                  </a:lnTo>
                  <a:lnTo>
                    <a:pt x="830944" y="45492"/>
                  </a:lnTo>
                  <a:lnTo>
                    <a:pt x="783809" y="43114"/>
                  </a:lnTo>
                  <a:lnTo>
                    <a:pt x="731629" y="41240"/>
                  </a:lnTo>
                  <a:lnTo>
                    <a:pt x="671065" y="34966"/>
                  </a:lnTo>
                  <a:lnTo>
                    <a:pt x="625415" y="33088"/>
                  </a:lnTo>
                  <a:lnTo>
                    <a:pt x="577829" y="32253"/>
                  </a:lnTo>
                  <a:lnTo>
                    <a:pt x="530554" y="31882"/>
                  </a:lnTo>
                  <a:lnTo>
                    <a:pt x="486146" y="31717"/>
                  </a:lnTo>
                  <a:lnTo>
                    <a:pt x="432862" y="26035"/>
                  </a:lnTo>
                  <a:lnTo>
                    <a:pt x="370671" y="22532"/>
                  </a:lnTo>
                  <a:lnTo>
                    <a:pt x="317149" y="21494"/>
                  </a:lnTo>
                  <a:lnTo>
                    <a:pt x="260477" y="21187"/>
                  </a:lnTo>
                  <a:lnTo>
                    <a:pt x="210409" y="21095"/>
                  </a:lnTo>
                  <a:lnTo>
                    <a:pt x="156466" y="13828"/>
                  </a:lnTo>
                  <a:lnTo>
                    <a:pt x="102903" y="11506"/>
                  </a:lnTo>
                  <a:lnTo>
                    <a:pt x="51807" y="964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3148020" y="5969658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10528"/>
                  </a:moveTo>
                  <a:lnTo>
                    <a:pt x="120450" y="2195"/>
                  </a:lnTo>
                  <a:lnTo>
                    <a:pt x="69026" y="433"/>
                  </a:lnTo>
                  <a:lnTo>
                    <a:pt x="12325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3890398" y="6253927"/>
              <a:ext cx="243949" cy="235744"/>
            </a:xfrm>
            <a:custGeom>
              <a:avLst/>
              <a:gdLst/>
              <a:ahLst/>
              <a:cxnLst/>
              <a:rect l="0" t="0" r="0" b="0"/>
              <a:pathLst>
                <a:path w="243949" h="235744">
                  <a:moveTo>
                    <a:pt x="131488" y="31586"/>
                  </a:moveTo>
                  <a:lnTo>
                    <a:pt x="114720" y="25997"/>
                  </a:lnTo>
                  <a:lnTo>
                    <a:pt x="81936" y="28110"/>
                  </a:lnTo>
                  <a:lnTo>
                    <a:pt x="48175" y="41734"/>
                  </a:lnTo>
                  <a:lnTo>
                    <a:pt x="15946" y="66178"/>
                  </a:lnTo>
                  <a:lnTo>
                    <a:pt x="4096" y="88684"/>
                  </a:lnTo>
                  <a:lnTo>
                    <a:pt x="0" y="114285"/>
                  </a:lnTo>
                  <a:lnTo>
                    <a:pt x="5441" y="153835"/>
                  </a:lnTo>
                  <a:lnTo>
                    <a:pt x="15415" y="177166"/>
                  </a:lnTo>
                  <a:lnTo>
                    <a:pt x="39774" y="204442"/>
                  </a:lnTo>
                  <a:lnTo>
                    <a:pt x="98108" y="230358"/>
                  </a:lnTo>
                  <a:lnTo>
                    <a:pt x="121331" y="235743"/>
                  </a:lnTo>
                  <a:lnTo>
                    <a:pt x="171249" y="229667"/>
                  </a:lnTo>
                  <a:lnTo>
                    <a:pt x="204490" y="217398"/>
                  </a:lnTo>
                  <a:lnTo>
                    <a:pt x="215251" y="211613"/>
                  </a:lnTo>
                  <a:lnTo>
                    <a:pt x="230327" y="192706"/>
                  </a:lnTo>
                  <a:lnTo>
                    <a:pt x="239757" y="167536"/>
                  </a:lnTo>
                  <a:lnTo>
                    <a:pt x="243948" y="136852"/>
                  </a:lnTo>
                  <a:lnTo>
                    <a:pt x="239572" y="113075"/>
                  </a:lnTo>
                  <a:lnTo>
                    <a:pt x="223954" y="86537"/>
                  </a:lnTo>
                  <a:lnTo>
                    <a:pt x="201389" y="63855"/>
                  </a:lnTo>
                  <a:lnTo>
                    <a:pt x="150875" y="29337"/>
                  </a:lnTo>
                  <a:lnTo>
                    <a:pt x="105118" y="11471"/>
                  </a:lnTo>
                  <a:lnTo>
                    <a:pt x="7884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0" name="Freeform 179"/>
          <p:cNvSpPr/>
          <p:nvPr/>
        </p:nvSpPr>
        <p:spPr>
          <a:xfrm>
            <a:off x="3758673" y="1979357"/>
            <a:ext cx="21058" cy="347442"/>
          </a:xfrm>
          <a:custGeom>
            <a:avLst/>
            <a:gdLst/>
            <a:ahLst/>
            <a:cxnLst/>
            <a:rect l="0" t="0" r="0" b="0"/>
            <a:pathLst>
              <a:path w="21058" h="347442">
                <a:moveTo>
                  <a:pt x="21057" y="0"/>
                </a:moveTo>
                <a:lnTo>
                  <a:pt x="12724" y="37478"/>
                </a:lnTo>
                <a:lnTo>
                  <a:pt x="10962" y="88902"/>
                </a:lnTo>
                <a:lnTo>
                  <a:pt x="10614" y="145289"/>
                </a:lnTo>
                <a:lnTo>
                  <a:pt x="10546" y="208420"/>
                </a:lnTo>
                <a:lnTo>
                  <a:pt x="4943" y="266297"/>
                </a:lnTo>
                <a:lnTo>
                  <a:pt x="976" y="325346"/>
                </a:lnTo>
                <a:lnTo>
                  <a:pt x="0" y="34744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1" name="Freeform 180"/>
          <p:cNvSpPr/>
          <p:nvPr/>
        </p:nvSpPr>
        <p:spPr>
          <a:xfrm>
            <a:off x="4120066" y="1937243"/>
            <a:ext cx="196619" cy="355045"/>
          </a:xfrm>
          <a:custGeom>
            <a:avLst/>
            <a:gdLst/>
            <a:ahLst/>
            <a:cxnLst/>
            <a:rect l="0" t="0" r="0" b="0"/>
            <a:pathLst>
              <a:path w="196619" h="355045">
                <a:moveTo>
                  <a:pt x="101861" y="0"/>
                </a:moveTo>
                <a:lnTo>
                  <a:pt x="72552" y="34898"/>
                </a:lnTo>
                <a:lnTo>
                  <a:pt x="34133" y="98243"/>
                </a:lnTo>
                <a:lnTo>
                  <a:pt x="17323" y="120356"/>
                </a:lnTo>
                <a:lnTo>
                  <a:pt x="16256" y="118842"/>
                </a:lnTo>
                <a:lnTo>
                  <a:pt x="32207" y="62116"/>
                </a:lnTo>
                <a:lnTo>
                  <a:pt x="47947" y="36862"/>
                </a:lnTo>
                <a:lnTo>
                  <a:pt x="73019" y="14562"/>
                </a:lnTo>
                <a:lnTo>
                  <a:pt x="95672" y="6472"/>
                </a:lnTo>
                <a:lnTo>
                  <a:pt x="120167" y="4046"/>
                </a:lnTo>
                <a:lnTo>
                  <a:pt x="142752" y="6867"/>
                </a:lnTo>
                <a:lnTo>
                  <a:pt x="151349" y="11597"/>
                </a:lnTo>
                <a:lnTo>
                  <a:pt x="164020" y="26212"/>
                </a:lnTo>
                <a:lnTo>
                  <a:pt x="181686" y="66529"/>
                </a:lnTo>
                <a:lnTo>
                  <a:pt x="193322" y="125272"/>
                </a:lnTo>
                <a:lnTo>
                  <a:pt x="190377" y="187872"/>
                </a:lnTo>
                <a:lnTo>
                  <a:pt x="177361" y="240922"/>
                </a:lnTo>
                <a:lnTo>
                  <a:pt x="146797" y="303546"/>
                </a:lnTo>
                <a:lnTo>
                  <a:pt x="126224" y="330795"/>
                </a:lnTo>
                <a:lnTo>
                  <a:pt x="99721" y="348098"/>
                </a:lnTo>
                <a:lnTo>
                  <a:pt x="64053" y="355044"/>
                </a:lnTo>
                <a:lnTo>
                  <a:pt x="29437" y="351513"/>
                </a:lnTo>
                <a:lnTo>
                  <a:pt x="20823" y="346646"/>
                </a:lnTo>
                <a:lnTo>
                  <a:pt x="8132" y="331880"/>
                </a:lnTo>
                <a:lnTo>
                  <a:pt x="1712" y="310499"/>
                </a:lnTo>
                <a:lnTo>
                  <a:pt x="0" y="298246"/>
                </a:lnTo>
                <a:lnTo>
                  <a:pt x="2368" y="288908"/>
                </a:lnTo>
                <a:lnTo>
                  <a:pt x="7457" y="281513"/>
                </a:lnTo>
                <a:lnTo>
                  <a:pt x="14358" y="275413"/>
                </a:lnTo>
                <a:lnTo>
                  <a:pt x="22469" y="272516"/>
                </a:lnTo>
                <a:lnTo>
                  <a:pt x="40839" y="272417"/>
                </a:lnTo>
                <a:lnTo>
                  <a:pt x="102050" y="297344"/>
                </a:lnTo>
                <a:lnTo>
                  <a:pt x="135607" y="320561"/>
                </a:lnTo>
                <a:lnTo>
                  <a:pt x="150395" y="333934"/>
                </a:lnTo>
                <a:lnTo>
                  <a:pt x="167885" y="341438"/>
                </a:lnTo>
                <a:lnTo>
                  <a:pt x="196618" y="34744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2" name="Freeform 181"/>
          <p:cNvSpPr/>
          <p:nvPr/>
        </p:nvSpPr>
        <p:spPr>
          <a:xfrm>
            <a:off x="4489352" y="1816665"/>
            <a:ext cx="231320" cy="449096"/>
          </a:xfrm>
          <a:custGeom>
            <a:avLst/>
            <a:gdLst/>
            <a:ahLst/>
            <a:cxnLst/>
            <a:rect l="0" t="0" r="0" b="0"/>
            <a:pathLst>
              <a:path w="231320" h="449096">
                <a:moveTo>
                  <a:pt x="227415" y="88993"/>
                </a:moveTo>
                <a:lnTo>
                  <a:pt x="177916" y="147556"/>
                </a:lnTo>
                <a:lnTo>
                  <a:pt x="145200" y="205326"/>
                </a:lnTo>
                <a:lnTo>
                  <a:pt x="104451" y="268023"/>
                </a:lnTo>
                <a:lnTo>
                  <a:pt x="77650" y="312440"/>
                </a:lnTo>
                <a:lnTo>
                  <a:pt x="62998" y="371993"/>
                </a:lnTo>
                <a:lnTo>
                  <a:pt x="63093" y="399604"/>
                </a:lnTo>
                <a:lnTo>
                  <a:pt x="70935" y="423574"/>
                </a:lnTo>
                <a:lnTo>
                  <a:pt x="85338" y="439687"/>
                </a:lnTo>
                <a:lnTo>
                  <a:pt x="94093" y="445621"/>
                </a:lnTo>
                <a:lnTo>
                  <a:pt x="119417" y="449095"/>
                </a:lnTo>
                <a:lnTo>
                  <a:pt x="172156" y="441794"/>
                </a:lnTo>
                <a:lnTo>
                  <a:pt x="199993" y="426843"/>
                </a:lnTo>
                <a:lnTo>
                  <a:pt x="212498" y="411114"/>
                </a:lnTo>
                <a:lnTo>
                  <a:pt x="230057" y="372420"/>
                </a:lnTo>
                <a:lnTo>
                  <a:pt x="231319" y="351831"/>
                </a:lnTo>
                <a:lnTo>
                  <a:pt x="222332" y="317389"/>
                </a:lnTo>
                <a:lnTo>
                  <a:pt x="209948" y="293448"/>
                </a:lnTo>
                <a:lnTo>
                  <a:pt x="151113" y="236855"/>
                </a:lnTo>
                <a:lnTo>
                  <a:pt x="90316" y="194318"/>
                </a:lnTo>
                <a:lnTo>
                  <a:pt x="31485" y="145147"/>
                </a:lnTo>
                <a:lnTo>
                  <a:pt x="10004" y="118499"/>
                </a:lnTo>
                <a:lnTo>
                  <a:pt x="2106" y="95477"/>
                </a:lnTo>
                <a:lnTo>
                  <a:pt x="0" y="82787"/>
                </a:lnTo>
                <a:lnTo>
                  <a:pt x="3899" y="62448"/>
                </a:lnTo>
                <a:lnTo>
                  <a:pt x="19248" y="37844"/>
                </a:lnTo>
                <a:lnTo>
                  <a:pt x="33120" y="24146"/>
                </a:lnTo>
                <a:lnTo>
                  <a:pt x="50985" y="14158"/>
                </a:lnTo>
                <a:lnTo>
                  <a:pt x="112862" y="2882"/>
                </a:lnTo>
                <a:lnTo>
                  <a:pt x="126479" y="0"/>
                </a:lnTo>
                <a:lnTo>
                  <a:pt x="150969" y="3037"/>
                </a:lnTo>
                <a:lnTo>
                  <a:pt x="181367" y="17901"/>
                </a:lnTo>
                <a:lnTo>
                  <a:pt x="196421" y="30490"/>
                </a:lnTo>
                <a:lnTo>
                  <a:pt x="216886" y="5740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3" name="Picture 182" descr="NBK-3012-fb2e16.png"/>
          <p:cNvPicPr>
            <a:picLocks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38319" y="131591"/>
            <a:ext cx="823424" cy="82342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2210984" y="1681289"/>
            <a:ext cx="6058126" cy="855934"/>
            <a:chOff x="2210984" y="1681289"/>
            <a:chExt cx="6058126" cy="855934"/>
          </a:xfrm>
        </p:grpSpPr>
        <p:sp>
          <p:nvSpPr>
            <p:cNvPr id="2" name="Freeform 1"/>
            <p:cNvSpPr/>
            <p:nvPr/>
          </p:nvSpPr>
          <p:spPr>
            <a:xfrm>
              <a:off x="2210984" y="1795345"/>
              <a:ext cx="522738" cy="720966"/>
            </a:xfrm>
            <a:custGeom>
              <a:avLst/>
              <a:gdLst/>
              <a:ahLst/>
              <a:cxnLst/>
              <a:rect l="0" t="0" r="0" b="0"/>
              <a:pathLst>
                <a:path w="522738" h="720966">
                  <a:moveTo>
                    <a:pt x="0" y="5028"/>
                  </a:moveTo>
                  <a:lnTo>
                    <a:pt x="42692" y="8147"/>
                  </a:lnTo>
                  <a:lnTo>
                    <a:pt x="95520" y="14093"/>
                  </a:lnTo>
                  <a:lnTo>
                    <a:pt x="145156" y="20712"/>
                  </a:lnTo>
                  <a:lnTo>
                    <a:pt x="196907" y="24493"/>
                  </a:lnTo>
                  <a:lnTo>
                    <a:pt x="259560" y="25770"/>
                  </a:lnTo>
                  <a:lnTo>
                    <a:pt x="308664" y="25991"/>
                  </a:lnTo>
                  <a:lnTo>
                    <a:pt x="367770" y="22947"/>
                  </a:lnTo>
                  <a:lnTo>
                    <a:pt x="418917" y="11427"/>
                  </a:lnTo>
                  <a:lnTo>
                    <a:pt x="478456" y="5122"/>
                  </a:lnTo>
                  <a:lnTo>
                    <a:pt x="507835" y="0"/>
                  </a:lnTo>
                  <a:lnTo>
                    <a:pt x="516371" y="1676"/>
                  </a:lnTo>
                  <a:lnTo>
                    <a:pt x="520892" y="6303"/>
                  </a:lnTo>
                  <a:lnTo>
                    <a:pt x="522737" y="12897"/>
                  </a:lnTo>
                  <a:lnTo>
                    <a:pt x="521626" y="19632"/>
                  </a:lnTo>
                  <a:lnTo>
                    <a:pt x="514154" y="33355"/>
                  </a:lnTo>
                  <a:lnTo>
                    <a:pt x="462177" y="95483"/>
                  </a:lnTo>
                  <a:lnTo>
                    <a:pt x="414642" y="153512"/>
                  </a:lnTo>
                  <a:lnTo>
                    <a:pt x="372053" y="215693"/>
                  </a:lnTo>
                  <a:lnTo>
                    <a:pt x="336918" y="271372"/>
                  </a:lnTo>
                  <a:lnTo>
                    <a:pt x="300648" y="330437"/>
                  </a:lnTo>
                  <a:lnTo>
                    <a:pt x="257657" y="389515"/>
                  </a:lnTo>
                  <a:lnTo>
                    <a:pt x="221291" y="446557"/>
                  </a:lnTo>
                  <a:lnTo>
                    <a:pt x="186029" y="499779"/>
                  </a:lnTo>
                  <a:lnTo>
                    <a:pt x="143892" y="555795"/>
                  </a:lnTo>
                  <a:lnTo>
                    <a:pt x="108795" y="611174"/>
                  </a:lnTo>
                  <a:lnTo>
                    <a:pt x="66680" y="669391"/>
                  </a:lnTo>
                  <a:lnTo>
                    <a:pt x="37825" y="706534"/>
                  </a:lnTo>
                  <a:lnTo>
                    <a:pt x="31586" y="7209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958507" y="1853015"/>
              <a:ext cx="355247" cy="684208"/>
            </a:xfrm>
            <a:custGeom>
              <a:avLst/>
              <a:gdLst/>
              <a:ahLst/>
              <a:cxnLst/>
              <a:rect l="0" t="0" r="0" b="0"/>
              <a:pathLst>
                <a:path w="355247" h="684208">
                  <a:moveTo>
                    <a:pt x="263213" y="0"/>
                  </a:moveTo>
                  <a:lnTo>
                    <a:pt x="210508" y="37087"/>
                  </a:lnTo>
                  <a:lnTo>
                    <a:pt x="166831" y="90542"/>
                  </a:lnTo>
                  <a:lnTo>
                    <a:pt x="127053" y="152058"/>
                  </a:lnTo>
                  <a:lnTo>
                    <a:pt x="108616" y="180365"/>
                  </a:lnTo>
                  <a:lnTo>
                    <a:pt x="86316" y="232550"/>
                  </a:lnTo>
                  <a:lnTo>
                    <a:pt x="59381" y="284712"/>
                  </a:lnTo>
                  <a:lnTo>
                    <a:pt x="34650" y="342675"/>
                  </a:lnTo>
                  <a:lnTo>
                    <a:pt x="18153" y="399792"/>
                  </a:lnTo>
                  <a:lnTo>
                    <a:pt x="4799" y="452928"/>
                  </a:lnTo>
                  <a:lnTo>
                    <a:pt x="948" y="514204"/>
                  </a:lnTo>
                  <a:lnTo>
                    <a:pt x="188" y="571714"/>
                  </a:lnTo>
                  <a:lnTo>
                    <a:pt x="9613" y="620899"/>
                  </a:lnTo>
                  <a:lnTo>
                    <a:pt x="27545" y="658403"/>
                  </a:lnTo>
                  <a:lnTo>
                    <a:pt x="44998" y="677109"/>
                  </a:lnTo>
                  <a:lnTo>
                    <a:pt x="55735" y="681863"/>
                  </a:lnTo>
                  <a:lnTo>
                    <a:pt x="106590" y="684207"/>
                  </a:lnTo>
                  <a:lnTo>
                    <a:pt x="156106" y="678735"/>
                  </a:lnTo>
                  <a:lnTo>
                    <a:pt x="210330" y="659898"/>
                  </a:lnTo>
                  <a:lnTo>
                    <a:pt x="269247" y="620517"/>
                  </a:lnTo>
                  <a:lnTo>
                    <a:pt x="311292" y="577363"/>
                  </a:lnTo>
                  <a:lnTo>
                    <a:pt x="348778" y="515747"/>
                  </a:lnTo>
                  <a:lnTo>
                    <a:pt x="355246" y="473088"/>
                  </a:lnTo>
                  <a:lnTo>
                    <a:pt x="351573" y="428993"/>
                  </a:lnTo>
                  <a:lnTo>
                    <a:pt x="343038" y="406693"/>
                  </a:lnTo>
                  <a:lnTo>
                    <a:pt x="330276" y="388983"/>
                  </a:lnTo>
                  <a:lnTo>
                    <a:pt x="312906" y="373313"/>
                  </a:lnTo>
                  <a:lnTo>
                    <a:pt x="287248" y="364788"/>
                  </a:lnTo>
                  <a:lnTo>
                    <a:pt x="243038" y="363109"/>
                  </a:lnTo>
                  <a:lnTo>
                    <a:pt x="186178" y="373022"/>
                  </a:lnTo>
                  <a:lnTo>
                    <a:pt x="127290" y="398022"/>
                  </a:lnTo>
                  <a:lnTo>
                    <a:pt x="105706" y="408525"/>
                  </a:lnTo>
                  <a:lnTo>
                    <a:pt x="43321" y="462825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892202" y="1750609"/>
              <a:ext cx="296220" cy="751671"/>
            </a:xfrm>
            <a:custGeom>
              <a:avLst/>
              <a:gdLst/>
              <a:ahLst/>
              <a:cxnLst/>
              <a:rect l="0" t="0" r="0" b="0"/>
              <a:pathLst>
                <a:path w="296220" h="751671">
                  <a:moveTo>
                    <a:pt x="287611" y="207691"/>
                  </a:moveTo>
                  <a:lnTo>
                    <a:pt x="224278" y="271024"/>
                  </a:lnTo>
                  <a:lnTo>
                    <a:pt x="183258" y="314384"/>
                  </a:lnTo>
                  <a:lnTo>
                    <a:pt x="147628" y="371393"/>
                  </a:lnTo>
                  <a:lnTo>
                    <a:pt x="109141" y="426069"/>
                  </a:lnTo>
                  <a:lnTo>
                    <a:pt x="73600" y="485320"/>
                  </a:lnTo>
                  <a:lnTo>
                    <a:pt x="48589" y="540518"/>
                  </a:lnTo>
                  <a:lnTo>
                    <a:pt x="32037" y="597088"/>
                  </a:lnTo>
                  <a:lnTo>
                    <a:pt x="27077" y="656183"/>
                  </a:lnTo>
                  <a:lnTo>
                    <a:pt x="34421" y="697637"/>
                  </a:lnTo>
                  <a:lnTo>
                    <a:pt x="44841" y="721412"/>
                  </a:lnTo>
                  <a:lnTo>
                    <a:pt x="63510" y="737439"/>
                  </a:lnTo>
                  <a:lnTo>
                    <a:pt x="87405" y="747291"/>
                  </a:lnTo>
                  <a:lnTo>
                    <a:pt x="113623" y="751670"/>
                  </a:lnTo>
                  <a:lnTo>
                    <a:pt x="137753" y="747377"/>
                  </a:lnTo>
                  <a:lnTo>
                    <a:pt x="160177" y="736500"/>
                  </a:lnTo>
                  <a:lnTo>
                    <a:pt x="200048" y="700922"/>
                  </a:lnTo>
                  <a:lnTo>
                    <a:pt x="238039" y="648506"/>
                  </a:lnTo>
                  <a:lnTo>
                    <a:pt x="257066" y="609834"/>
                  </a:lnTo>
                  <a:lnTo>
                    <a:pt x="264680" y="554845"/>
                  </a:lnTo>
                  <a:lnTo>
                    <a:pt x="260595" y="498923"/>
                  </a:lnTo>
                  <a:lnTo>
                    <a:pt x="240117" y="442816"/>
                  </a:lnTo>
                  <a:lnTo>
                    <a:pt x="210423" y="389793"/>
                  </a:lnTo>
                  <a:lnTo>
                    <a:pt x="158768" y="328992"/>
                  </a:lnTo>
                  <a:lnTo>
                    <a:pt x="108297" y="271585"/>
                  </a:lnTo>
                  <a:lnTo>
                    <a:pt x="61530" y="212726"/>
                  </a:lnTo>
                  <a:lnTo>
                    <a:pt x="24667" y="155712"/>
                  </a:lnTo>
                  <a:lnTo>
                    <a:pt x="1965" y="113066"/>
                  </a:lnTo>
                  <a:lnTo>
                    <a:pt x="0" y="91936"/>
                  </a:lnTo>
                  <a:lnTo>
                    <a:pt x="4196" y="70847"/>
                  </a:lnTo>
                  <a:lnTo>
                    <a:pt x="13860" y="49775"/>
                  </a:lnTo>
                  <a:lnTo>
                    <a:pt x="38044" y="23771"/>
                  </a:lnTo>
                  <a:lnTo>
                    <a:pt x="67436" y="6837"/>
                  </a:lnTo>
                  <a:lnTo>
                    <a:pt x="109550" y="0"/>
                  </a:lnTo>
                  <a:lnTo>
                    <a:pt x="159372" y="6095"/>
                  </a:lnTo>
                  <a:lnTo>
                    <a:pt x="203008" y="21684"/>
                  </a:lnTo>
                  <a:lnTo>
                    <a:pt x="245423" y="52536"/>
                  </a:lnTo>
                  <a:lnTo>
                    <a:pt x="278021" y="85190"/>
                  </a:lnTo>
                  <a:lnTo>
                    <a:pt x="288418" y="104113"/>
                  </a:lnTo>
                  <a:lnTo>
                    <a:pt x="296219" y="153263"/>
                  </a:lnTo>
                  <a:lnTo>
                    <a:pt x="294641" y="201792"/>
                  </a:lnTo>
                  <a:lnTo>
                    <a:pt x="287611" y="2287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779938" y="2189927"/>
              <a:ext cx="326384" cy="42115"/>
            </a:xfrm>
            <a:custGeom>
              <a:avLst/>
              <a:gdLst/>
              <a:ahLst/>
              <a:cxnLst/>
              <a:rect l="0" t="0" r="0" b="0"/>
              <a:pathLst>
                <a:path w="326384" h="42115">
                  <a:moveTo>
                    <a:pt x="326383" y="0"/>
                  </a:moveTo>
                  <a:lnTo>
                    <a:pt x="267766" y="9065"/>
                  </a:lnTo>
                  <a:lnTo>
                    <a:pt x="208050" y="18669"/>
                  </a:lnTo>
                  <a:lnTo>
                    <a:pt x="153920" y="26174"/>
                  </a:lnTo>
                  <a:lnTo>
                    <a:pt x="90932" y="37752"/>
                  </a:lnTo>
                  <a:lnTo>
                    <a:pt x="35335" y="4125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895751" y="206358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958922" y="2389969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477377" y="1800373"/>
              <a:ext cx="349142" cy="719144"/>
            </a:xfrm>
            <a:custGeom>
              <a:avLst/>
              <a:gdLst/>
              <a:ahLst/>
              <a:cxnLst/>
              <a:rect l="0" t="0" r="0" b="0"/>
              <a:pathLst>
                <a:path w="349142" h="719144">
                  <a:moveTo>
                    <a:pt x="260653" y="0"/>
                  </a:moveTo>
                  <a:lnTo>
                    <a:pt x="229371" y="9575"/>
                  </a:lnTo>
                  <a:lnTo>
                    <a:pt x="205631" y="27533"/>
                  </a:lnTo>
                  <a:lnTo>
                    <a:pt x="162487" y="90862"/>
                  </a:lnTo>
                  <a:lnTo>
                    <a:pt x="127306" y="149153"/>
                  </a:lnTo>
                  <a:lnTo>
                    <a:pt x="90769" y="211263"/>
                  </a:lnTo>
                  <a:lnTo>
                    <a:pt x="68295" y="269543"/>
                  </a:lnTo>
                  <a:lnTo>
                    <a:pt x="48092" y="323474"/>
                  </a:lnTo>
                  <a:lnTo>
                    <a:pt x="29226" y="378643"/>
                  </a:lnTo>
                  <a:lnTo>
                    <a:pt x="11505" y="435127"/>
                  </a:lnTo>
                  <a:lnTo>
                    <a:pt x="2128" y="487285"/>
                  </a:lnTo>
                  <a:lnTo>
                    <a:pt x="0" y="537964"/>
                  </a:lnTo>
                  <a:lnTo>
                    <a:pt x="9168" y="590835"/>
                  </a:lnTo>
                  <a:lnTo>
                    <a:pt x="22244" y="645992"/>
                  </a:lnTo>
                  <a:lnTo>
                    <a:pt x="38196" y="676756"/>
                  </a:lnTo>
                  <a:lnTo>
                    <a:pt x="63328" y="700689"/>
                  </a:lnTo>
                  <a:lnTo>
                    <a:pt x="93002" y="717009"/>
                  </a:lnTo>
                  <a:lnTo>
                    <a:pt x="113612" y="719143"/>
                  </a:lnTo>
                  <a:lnTo>
                    <a:pt x="161028" y="710982"/>
                  </a:lnTo>
                  <a:lnTo>
                    <a:pt x="196040" y="695882"/>
                  </a:lnTo>
                  <a:lnTo>
                    <a:pt x="251462" y="656056"/>
                  </a:lnTo>
                  <a:lnTo>
                    <a:pt x="291491" y="618032"/>
                  </a:lnTo>
                  <a:lnTo>
                    <a:pt x="320167" y="572856"/>
                  </a:lnTo>
                  <a:lnTo>
                    <a:pt x="339956" y="518872"/>
                  </a:lnTo>
                  <a:lnTo>
                    <a:pt x="349141" y="478303"/>
                  </a:lnTo>
                  <a:lnTo>
                    <a:pt x="342950" y="432561"/>
                  </a:lnTo>
                  <a:lnTo>
                    <a:pt x="330661" y="400347"/>
                  </a:lnTo>
                  <a:lnTo>
                    <a:pt x="317504" y="380313"/>
                  </a:lnTo>
                  <a:lnTo>
                    <a:pt x="290366" y="357050"/>
                  </a:lnTo>
                  <a:lnTo>
                    <a:pt x="270350" y="346642"/>
                  </a:lnTo>
                  <a:lnTo>
                    <a:pt x="233761" y="339795"/>
                  </a:lnTo>
                  <a:lnTo>
                    <a:pt x="193284" y="343355"/>
                  </a:lnTo>
                  <a:lnTo>
                    <a:pt x="151655" y="357408"/>
                  </a:lnTo>
                  <a:lnTo>
                    <a:pt x="93095" y="401395"/>
                  </a:lnTo>
                  <a:lnTo>
                    <a:pt x="33205" y="464794"/>
                  </a:lnTo>
                  <a:lnTo>
                    <a:pt x="18498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6369741" y="1979357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69077" y="8333"/>
                  </a:lnTo>
                  <a:lnTo>
                    <a:pt x="29046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317098" y="2158342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51953" y="5589"/>
                  </a:lnTo>
                  <a:lnTo>
                    <a:pt x="97779" y="9552"/>
                  </a:lnTo>
                  <a:lnTo>
                    <a:pt x="42018" y="103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7011979" y="1726673"/>
              <a:ext cx="31587" cy="800167"/>
            </a:xfrm>
            <a:custGeom>
              <a:avLst/>
              <a:gdLst/>
              <a:ahLst/>
              <a:cxnLst/>
              <a:rect l="0" t="0" r="0" b="0"/>
              <a:pathLst>
                <a:path w="31587" h="800167">
                  <a:moveTo>
                    <a:pt x="31586" y="0"/>
                  </a:moveTo>
                  <a:lnTo>
                    <a:pt x="23252" y="52050"/>
                  </a:lnTo>
                  <a:lnTo>
                    <a:pt x="21707" y="111349"/>
                  </a:lnTo>
                  <a:lnTo>
                    <a:pt x="22516" y="157113"/>
                  </a:lnTo>
                  <a:lnTo>
                    <a:pt x="26775" y="204749"/>
                  </a:lnTo>
                  <a:lnTo>
                    <a:pt x="29448" y="253217"/>
                  </a:lnTo>
                  <a:lnTo>
                    <a:pt x="30636" y="298544"/>
                  </a:lnTo>
                  <a:lnTo>
                    <a:pt x="31305" y="350370"/>
                  </a:lnTo>
                  <a:lnTo>
                    <a:pt x="31530" y="412923"/>
                  </a:lnTo>
                  <a:lnTo>
                    <a:pt x="28450" y="463939"/>
                  </a:lnTo>
                  <a:lnTo>
                    <a:pt x="23247" y="512980"/>
                  </a:lnTo>
                  <a:lnTo>
                    <a:pt x="21706" y="560266"/>
                  </a:lnTo>
                  <a:lnTo>
                    <a:pt x="18129" y="611321"/>
                  </a:lnTo>
                  <a:lnTo>
                    <a:pt x="12780" y="669733"/>
                  </a:lnTo>
                  <a:lnTo>
                    <a:pt x="8076" y="732663"/>
                  </a:lnTo>
                  <a:lnTo>
                    <a:pt x="2393" y="775876"/>
                  </a:lnTo>
                  <a:lnTo>
                    <a:pt x="0" y="8001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7323159" y="1713968"/>
              <a:ext cx="457401" cy="800798"/>
            </a:xfrm>
            <a:custGeom>
              <a:avLst/>
              <a:gdLst/>
              <a:ahLst/>
              <a:cxnLst/>
              <a:rect l="0" t="0" r="0" b="0"/>
              <a:pathLst>
                <a:path w="457401" h="800798">
                  <a:moveTo>
                    <a:pt x="67846" y="33762"/>
                  </a:moveTo>
                  <a:lnTo>
                    <a:pt x="44126" y="77725"/>
                  </a:lnTo>
                  <a:lnTo>
                    <a:pt x="25844" y="137095"/>
                  </a:lnTo>
                  <a:lnTo>
                    <a:pt x="8199" y="191433"/>
                  </a:lnTo>
                  <a:lnTo>
                    <a:pt x="0" y="215010"/>
                  </a:lnTo>
                  <a:lnTo>
                    <a:pt x="15751" y="155987"/>
                  </a:lnTo>
                  <a:lnTo>
                    <a:pt x="34939" y="103139"/>
                  </a:lnTo>
                  <a:lnTo>
                    <a:pt x="61259" y="48809"/>
                  </a:lnTo>
                  <a:lnTo>
                    <a:pt x="75056" y="25242"/>
                  </a:lnTo>
                  <a:lnTo>
                    <a:pt x="95227" y="9308"/>
                  </a:lnTo>
                  <a:lnTo>
                    <a:pt x="107158" y="3421"/>
                  </a:lnTo>
                  <a:lnTo>
                    <a:pt x="136010" y="0"/>
                  </a:lnTo>
                  <a:lnTo>
                    <a:pt x="165992" y="3549"/>
                  </a:lnTo>
                  <a:lnTo>
                    <a:pt x="201431" y="18701"/>
                  </a:lnTo>
                  <a:lnTo>
                    <a:pt x="248016" y="57226"/>
                  </a:lnTo>
                  <a:lnTo>
                    <a:pt x="267589" y="87118"/>
                  </a:lnTo>
                  <a:lnTo>
                    <a:pt x="292119" y="149638"/>
                  </a:lnTo>
                  <a:lnTo>
                    <a:pt x="309958" y="205346"/>
                  </a:lnTo>
                  <a:lnTo>
                    <a:pt x="318442" y="258988"/>
                  </a:lnTo>
                  <a:lnTo>
                    <a:pt x="327353" y="314644"/>
                  </a:lnTo>
                  <a:lnTo>
                    <a:pt x="327207" y="370698"/>
                  </a:lnTo>
                  <a:lnTo>
                    <a:pt x="322508" y="422154"/>
                  </a:lnTo>
                  <a:lnTo>
                    <a:pt x="317996" y="479904"/>
                  </a:lnTo>
                  <a:lnTo>
                    <a:pt x="309251" y="536010"/>
                  </a:lnTo>
                  <a:lnTo>
                    <a:pt x="296130" y="595137"/>
                  </a:lnTo>
                  <a:lnTo>
                    <a:pt x="276326" y="651449"/>
                  </a:lnTo>
                  <a:lnTo>
                    <a:pt x="254427" y="707126"/>
                  </a:lnTo>
                  <a:lnTo>
                    <a:pt x="213473" y="766234"/>
                  </a:lnTo>
                  <a:lnTo>
                    <a:pt x="193400" y="784734"/>
                  </a:lnTo>
                  <a:lnTo>
                    <a:pt x="169661" y="794517"/>
                  </a:lnTo>
                  <a:lnTo>
                    <a:pt x="110705" y="800797"/>
                  </a:lnTo>
                  <a:lnTo>
                    <a:pt x="86505" y="795416"/>
                  </a:lnTo>
                  <a:lnTo>
                    <a:pt x="67949" y="784056"/>
                  </a:lnTo>
                  <a:lnTo>
                    <a:pt x="45520" y="757930"/>
                  </a:lnTo>
                  <a:lnTo>
                    <a:pt x="35307" y="738150"/>
                  </a:lnTo>
                  <a:lnTo>
                    <a:pt x="28569" y="701694"/>
                  </a:lnTo>
                  <a:lnTo>
                    <a:pt x="34698" y="655859"/>
                  </a:lnTo>
                  <a:lnTo>
                    <a:pt x="45026" y="624799"/>
                  </a:lnTo>
                  <a:lnTo>
                    <a:pt x="56144" y="608011"/>
                  </a:lnTo>
                  <a:lnTo>
                    <a:pt x="72004" y="595870"/>
                  </a:lnTo>
                  <a:lnTo>
                    <a:pt x="81147" y="590995"/>
                  </a:lnTo>
                  <a:lnTo>
                    <a:pt x="103783" y="588697"/>
                  </a:lnTo>
                  <a:lnTo>
                    <a:pt x="156443" y="596754"/>
                  </a:lnTo>
                  <a:lnTo>
                    <a:pt x="209565" y="618016"/>
                  </a:lnTo>
                  <a:lnTo>
                    <a:pt x="267297" y="651365"/>
                  </a:lnTo>
                  <a:lnTo>
                    <a:pt x="329962" y="690341"/>
                  </a:lnTo>
                  <a:lnTo>
                    <a:pt x="371548" y="708845"/>
                  </a:lnTo>
                  <a:lnTo>
                    <a:pt x="428050" y="716284"/>
                  </a:lnTo>
                  <a:lnTo>
                    <a:pt x="457400" y="718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8004650" y="1681289"/>
              <a:ext cx="264460" cy="746289"/>
            </a:xfrm>
            <a:custGeom>
              <a:avLst/>
              <a:gdLst/>
              <a:ahLst/>
              <a:cxnLst/>
              <a:rect l="0" t="0" r="0" b="0"/>
              <a:pathLst>
                <a:path w="264460" h="746289">
                  <a:moveTo>
                    <a:pt x="228635" y="224369"/>
                  </a:moveTo>
                  <a:lnTo>
                    <a:pt x="172975" y="270150"/>
                  </a:lnTo>
                  <a:lnTo>
                    <a:pt x="138872" y="309321"/>
                  </a:lnTo>
                  <a:lnTo>
                    <a:pt x="109605" y="364155"/>
                  </a:lnTo>
                  <a:lnTo>
                    <a:pt x="74459" y="427160"/>
                  </a:lnTo>
                  <a:lnTo>
                    <a:pt x="52124" y="483272"/>
                  </a:lnTo>
                  <a:lnTo>
                    <a:pt x="25193" y="541996"/>
                  </a:lnTo>
                  <a:lnTo>
                    <a:pt x="11371" y="605131"/>
                  </a:lnTo>
                  <a:lnTo>
                    <a:pt x="13883" y="668338"/>
                  </a:lnTo>
                  <a:lnTo>
                    <a:pt x="25566" y="694259"/>
                  </a:lnTo>
                  <a:lnTo>
                    <a:pt x="56071" y="733907"/>
                  </a:lnTo>
                  <a:lnTo>
                    <a:pt x="79800" y="743288"/>
                  </a:lnTo>
                  <a:lnTo>
                    <a:pt x="107504" y="746288"/>
                  </a:lnTo>
                  <a:lnTo>
                    <a:pt x="131515" y="743722"/>
                  </a:lnTo>
                  <a:lnTo>
                    <a:pt x="150766" y="735562"/>
                  </a:lnTo>
                  <a:lnTo>
                    <a:pt x="187777" y="705671"/>
                  </a:lnTo>
                  <a:lnTo>
                    <a:pt x="227876" y="652521"/>
                  </a:lnTo>
                  <a:lnTo>
                    <a:pt x="250972" y="599191"/>
                  </a:lnTo>
                  <a:lnTo>
                    <a:pt x="264459" y="536360"/>
                  </a:lnTo>
                  <a:lnTo>
                    <a:pt x="262884" y="506531"/>
                  </a:lnTo>
                  <a:lnTo>
                    <a:pt x="244242" y="457841"/>
                  </a:lnTo>
                  <a:lnTo>
                    <a:pt x="213737" y="398562"/>
                  </a:lnTo>
                  <a:lnTo>
                    <a:pt x="161787" y="338563"/>
                  </a:lnTo>
                  <a:lnTo>
                    <a:pt x="103001" y="287650"/>
                  </a:lnTo>
                  <a:lnTo>
                    <a:pt x="51908" y="233982"/>
                  </a:lnTo>
                  <a:lnTo>
                    <a:pt x="10854" y="179979"/>
                  </a:lnTo>
                  <a:lnTo>
                    <a:pt x="3161" y="159016"/>
                  </a:lnTo>
                  <a:lnTo>
                    <a:pt x="0" y="122077"/>
                  </a:lnTo>
                  <a:lnTo>
                    <a:pt x="7123" y="88385"/>
                  </a:lnTo>
                  <a:lnTo>
                    <a:pt x="29899" y="48679"/>
                  </a:lnTo>
                  <a:lnTo>
                    <a:pt x="44381" y="33980"/>
                  </a:lnTo>
                  <a:lnTo>
                    <a:pt x="92457" y="11098"/>
                  </a:lnTo>
                  <a:lnTo>
                    <a:pt x="129144" y="0"/>
                  </a:lnTo>
                  <a:lnTo>
                    <a:pt x="175239" y="481"/>
                  </a:lnTo>
                  <a:lnTo>
                    <a:pt x="226407" y="12295"/>
                  </a:lnTo>
                  <a:lnTo>
                    <a:pt x="248702" y="23269"/>
                  </a:lnTo>
                  <a:lnTo>
                    <a:pt x="256051" y="31810"/>
                  </a:lnTo>
                  <a:lnTo>
                    <a:pt x="264216" y="53779"/>
                  </a:lnTo>
                  <a:lnTo>
                    <a:pt x="263224" y="92455"/>
                  </a:lnTo>
                  <a:lnTo>
                    <a:pt x="237710" y="153055"/>
                  </a:lnTo>
                  <a:lnTo>
                    <a:pt x="218107" y="192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1925065" y="487761"/>
            <a:ext cx="2402148" cy="1270499"/>
            <a:chOff x="1925065" y="487761"/>
            <a:chExt cx="2402148" cy="1270499"/>
          </a:xfrm>
        </p:grpSpPr>
        <p:sp>
          <p:nvSpPr>
            <p:cNvPr id="15" name="Freeform 14"/>
            <p:cNvSpPr/>
            <p:nvPr/>
          </p:nvSpPr>
          <p:spPr>
            <a:xfrm>
              <a:off x="2012695" y="1338135"/>
              <a:ext cx="2314518" cy="420125"/>
            </a:xfrm>
            <a:custGeom>
              <a:avLst/>
              <a:gdLst/>
              <a:ahLst/>
              <a:cxnLst/>
              <a:rect l="0" t="0" r="0" b="0"/>
              <a:pathLst>
                <a:path w="2314518" h="420125">
                  <a:moveTo>
                    <a:pt x="2314517" y="314839"/>
                  </a:moveTo>
                  <a:lnTo>
                    <a:pt x="2311398" y="265908"/>
                  </a:lnTo>
                  <a:lnTo>
                    <a:pt x="2306184" y="218062"/>
                  </a:lnTo>
                  <a:lnTo>
                    <a:pt x="2301520" y="166841"/>
                  </a:lnTo>
                  <a:lnTo>
                    <a:pt x="2295848" y="117739"/>
                  </a:lnTo>
                  <a:lnTo>
                    <a:pt x="2293932" y="59226"/>
                  </a:lnTo>
                  <a:lnTo>
                    <a:pt x="2293600" y="16703"/>
                  </a:lnTo>
                  <a:lnTo>
                    <a:pt x="2288874" y="8457"/>
                  </a:lnTo>
                  <a:lnTo>
                    <a:pt x="2281044" y="4129"/>
                  </a:lnTo>
                  <a:lnTo>
                    <a:pt x="2234856" y="0"/>
                  </a:lnTo>
                  <a:lnTo>
                    <a:pt x="2175128" y="7451"/>
                  </a:lnTo>
                  <a:lnTo>
                    <a:pt x="2120997" y="9105"/>
                  </a:lnTo>
                  <a:lnTo>
                    <a:pt x="2058009" y="9432"/>
                  </a:lnTo>
                  <a:lnTo>
                    <a:pt x="1996174" y="9496"/>
                  </a:lnTo>
                  <a:lnTo>
                    <a:pt x="1933570" y="9509"/>
                  </a:lnTo>
                  <a:lnTo>
                    <a:pt x="1884749" y="15101"/>
                  </a:lnTo>
                  <a:lnTo>
                    <a:pt x="1823086" y="19065"/>
                  </a:lnTo>
                  <a:lnTo>
                    <a:pt x="1771815" y="19752"/>
                  </a:lnTo>
                  <a:lnTo>
                    <a:pt x="1713859" y="21125"/>
                  </a:lnTo>
                  <a:lnTo>
                    <a:pt x="1659123" y="27251"/>
                  </a:lnTo>
                  <a:lnTo>
                    <a:pt x="1604690" y="29586"/>
                  </a:lnTo>
                  <a:lnTo>
                    <a:pt x="1545797" y="31448"/>
                  </a:lnTo>
                  <a:lnTo>
                    <a:pt x="1489613" y="37719"/>
                  </a:lnTo>
                  <a:lnTo>
                    <a:pt x="1429033" y="40097"/>
                  </a:lnTo>
                  <a:lnTo>
                    <a:pt x="1366629" y="41971"/>
                  </a:lnTo>
                  <a:lnTo>
                    <a:pt x="1303686" y="48245"/>
                  </a:lnTo>
                  <a:lnTo>
                    <a:pt x="1241752" y="50624"/>
                  </a:lnTo>
                  <a:lnTo>
                    <a:pt x="1184667" y="52499"/>
                  </a:lnTo>
                  <a:lnTo>
                    <a:pt x="1123819" y="58774"/>
                  </a:lnTo>
                  <a:lnTo>
                    <a:pt x="1082248" y="60652"/>
                  </a:lnTo>
                  <a:lnTo>
                    <a:pt x="1037256" y="61487"/>
                  </a:lnTo>
                  <a:lnTo>
                    <a:pt x="991133" y="61858"/>
                  </a:lnTo>
                  <a:lnTo>
                    <a:pt x="947238" y="62023"/>
                  </a:lnTo>
                  <a:lnTo>
                    <a:pt x="904332" y="62096"/>
                  </a:lnTo>
                  <a:lnTo>
                    <a:pt x="850074" y="65257"/>
                  </a:lnTo>
                  <a:lnTo>
                    <a:pt x="802412" y="70483"/>
                  </a:lnTo>
                  <a:lnTo>
                    <a:pt x="746956" y="72031"/>
                  </a:lnTo>
                  <a:lnTo>
                    <a:pt x="690360" y="75610"/>
                  </a:lnTo>
                  <a:lnTo>
                    <a:pt x="632257" y="80959"/>
                  </a:lnTo>
                  <a:lnTo>
                    <a:pt x="574877" y="82544"/>
                  </a:lnTo>
                  <a:lnTo>
                    <a:pt x="513422" y="83014"/>
                  </a:lnTo>
                  <a:lnTo>
                    <a:pt x="453879" y="83153"/>
                  </a:lnTo>
                  <a:lnTo>
                    <a:pt x="399191" y="83194"/>
                  </a:lnTo>
                  <a:lnTo>
                    <a:pt x="345943" y="86326"/>
                  </a:lnTo>
                  <a:lnTo>
                    <a:pt x="293121" y="91543"/>
                  </a:lnTo>
                  <a:lnTo>
                    <a:pt x="240425" y="93089"/>
                  </a:lnTo>
                  <a:lnTo>
                    <a:pt x="190887" y="93547"/>
                  </a:lnTo>
                  <a:lnTo>
                    <a:pt x="132226" y="93702"/>
                  </a:lnTo>
                  <a:lnTo>
                    <a:pt x="75579" y="94903"/>
                  </a:lnTo>
                  <a:lnTo>
                    <a:pt x="47435" y="99326"/>
                  </a:lnTo>
                  <a:lnTo>
                    <a:pt x="36888" y="104483"/>
                  </a:lnTo>
                  <a:lnTo>
                    <a:pt x="22050" y="119572"/>
                  </a:lnTo>
                  <a:lnTo>
                    <a:pt x="7120" y="153387"/>
                  </a:lnTo>
                  <a:lnTo>
                    <a:pt x="0" y="207904"/>
                  </a:lnTo>
                  <a:lnTo>
                    <a:pt x="1714" y="270666"/>
                  </a:lnTo>
                  <a:lnTo>
                    <a:pt x="7381" y="334059"/>
                  </a:lnTo>
                  <a:lnTo>
                    <a:pt x="8501" y="397057"/>
                  </a:lnTo>
                  <a:lnTo>
                    <a:pt x="8776" y="4201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26963" y="1147606"/>
              <a:ext cx="31587" cy="242156"/>
            </a:xfrm>
            <a:custGeom>
              <a:avLst/>
              <a:gdLst/>
              <a:ahLst/>
              <a:cxnLst/>
              <a:rect l="0" t="0" r="0" b="0"/>
              <a:pathLst>
                <a:path w="31587" h="242156">
                  <a:moveTo>
                    <a:pt x="31586" y="242155"/>
                  </a:moveTo>
                  <a:lnTo>
                    <a:pt x="23253" y="193224"/>
                  </a:lnTo>
                  <a:lnTo>
                    <a:pt x="15902" y="134094"/>
                  </a:lnTo>
                  <a:lnTo>
                    <a:pt x="10420" y="77354"/>
                  </a:lnTo>
                  <a:lnTo>
                    <a:pt x="2405" y="2732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925065" y="716924"/>
              <a:ext cx="331966" cy="354209"/>
            </a:xfrm>
            <a:custGeom>
              <a:avLst/>
              <a:gdLst/>
              <a:ahLst/>
              <a:cxnLst/>
              <a:rect l="0" t="0" r="0" b="0"/>
              <a:pathLst>
                <a:path w="331966" h="354209">
                  <a:moveTo>
                    <a:pt x="96406" y="314868"/>
                  </a:moveTo>
                  <a:lnTo>
                    <a:pt x="72687" y="261841"/>
                  </a:lnTo>
                  <a:lnTo>
                    <a:pt x="59139" y="204395"/>
                  </a:lnTo>
                  <a:lnTo>
                    <a:pt x="52130" y="146774"/>
                  </a:lnTo>
                  <a:lnTo>
                    <a:pt x="40003" y="107525"/>
                  </a:lnTo>
                  <a:lnTo>
                    <a:pt x="9343" y="52081"/>
                  </a:lnTo>
                  <a:lnTo>
                    <a:pt x="0" y="30788"/>
                  </a:lnTo>
                  <a:lnTo>
                    <a:pt x="550" y="22536"/>
                  </a:lnTo>
                  <a:lnTo>
                    <a:pt x="4426" y="15865"/>
                  </a:lnTo>
                  <a:lnTo>
                    <a:pt x="10519" y="10248"/>
                  </a:lnTo>
                  <a:lnTo>
                    <a:pt x="29768" y="4006"/>
                  </a:lnTo>
                  <a:lnTo>
                    <a:pt x="85843" y="0"/>
                  </a:lnTo>
                  <a:lnTo>
                    <a:pt x="144839" y="7614"/>
                  </a:lnTo>
                  <a:lnTo>
                    <a:pt x="198433" y="20383"/>
                  </a:lnTo>
                  <a:lnTo>
                    <a:pt x="243162" y="39759"/>
                  </a:lnTo>
                  <a:lnTo>
                    <a:pt x="284622" y="74522"/>
                  </a:lnTo>
                  <a:lnTo>
                    <a:pt x="313436" y="115184"/>
                  </a:lnTo>
                  <a:lnTo>
                    <a:pt x="330739" y="162601"/>
                  </a:lnTo>
                  <a:lnTo>
                    <a:pt x="331965" y="186363"/>
                  </a:lnTo>
                  <a:lnTo>
                    <a:pt x="323221" y="230213"/>
                  </a:lnTo>
                  <a:lnTo>
                    <a:pt x="301823" y="271500"/>
                  </a:lnTo>
                  <a:lnTo>
                    <a:pt x="262566" y="316321"/>
                  </a:lnTo>
                  <a:lnTo>
                    <a:pt x="232596" y="335706"/>
                  </a:lnTo>
                  <a:lnTo>
                    <a:pt x="189858" y="351566"/>
                  </a:lnTo>
                  <a:lnTo>
                    <a:pt x="152302" y="354208"/>
                  </a:lnTo>
                  <a:lnTo>
                    <a:pt x="110697" y="348332"/>
                  </a:lnTo>
                  <a:lnTo>
                    <a:pt x="85878" y="3464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352794" y="894922"/>
              <a:ext cx="5590" cy="136871"/>
            </a:xfrm>
            <a:custGeom>
              <a:avLst/>
              <a:gdLst/>
              <a:ahLst/>
              <a:cxnLst/>
              <a:rect l="0" t="0" r="0" b="0"/>
              <a:pathLst>
                <a:path w="5590" h="136871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902" y="91829"/>
                  </a:lnTo>
                  <a:lnTo>
                    <a:pt x="5589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347854" y="81069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421554" y="842279"/>
              <a:ext cx="126343" cy="151628"/>
            </a:xfrm>
            <a:custGeom>
              <a:avLst/>
              <a:gdLst/>
              <a:ahLst/>
              <a:cxnLst/>
              <a:rect l="0" t="0" r="0" b="0"/>
              <a:pathLst>
                <a:path w="126343" h="151628">
                  <a:moveTo>
                    <a:pt x="0" y="10529"/>
                  </a:moveTo>
                  <a:lnTo>
                    <a:pt x="35917" y="65574"/>
                  </a:lnTo>
                  <a:lnTo>
                    <a:pt x="76111" y="128768"/>
                  </a:lnTo>
                  <a:lnTo>
                    <a:pt x="85690" y="148477"/>
                  </a:lnTo>
                  <a:lnTo>
                    <a:pt x="91052" y="151627"/>
                  </a:lnTo>
                  <a:lnTo>
                    <a:pt x="96966" y="150218"/>
                  </a:lnTo>
                  <a:lnTo>
                    <a:pt x="103249" y="145769"/>
                  </a:lnTo>
                  <a:lnTo>
                    <a:pt x="110229" y="128347"/>
                  </a:lnTo>
                  <a:lnTo>
                    <a:pt x="116248" y="65558"/>
                  </a:lnTo>
                  <a:lnTo>
                    <a:pt x="124001" y="19666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621595" y="873865"/>
              <a:ext cx="31587" cy="157928"/>
            </a:xfrm>
            <a:custGeom>
              <a:avLst/>
              <a:gdLst/>
              <a:ahLst/>
              <a:cxnLst/>
              <a:rect l="0" t="0" r="0" b="0"/>
              <a:pathLst>
                <a:path w="31587" h="157928">
                  <a:moveTo>
                    <a:pt x="0" y="0"/>
                  </a:moveTo>
                  <a:lnTo>
                    <a:pt x="5590" y="58617"/>
                  </a:lnTo>
                  <a:lnTo>
                    <a:pt x="17959" y="111621"/>
                  </a:lnTo>
                  <a:lnTo>
                    <a:pt x="31586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621595" y="7896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707099" y="553173"/>
              <a:ext cx="124768" cy="477546"/>
            </a:xfrm>
            <a:custGeom>
              <a:avLst/>
              <a:gdLst/>
              <a:ahLst/>
              <a:cxnLst/>
              <a:rect l="0" t="0" r="0" b="0"/>
              <a:pathLst>
                <a:path w="124768" h="477546">
                  <a:moveTo>
                    <a:pt x="114538" y="362806"/>
                  </a:moveTo>
                  <a:lnTo>
                    <a:pt x="111418" y="320114"/>
                  </a:lnTo>
                  <a:lnTo>
                    <a:pt x="108949" y="309778"/>
                  </a:lnTo>
                  <a:lnTo>
                    <a:pt x="96846" y="292055"/>
                  </a:lnTo>
                  <a:lnTo>
                    <a:pt x="88705" y="284053"/>
                  </a:lnTo>
                  <a:lnTo>
                    <a:pt x="79769" y="279888"/>
                  </a:lnTo>
                  <a:lnTo>
                    <a:pt x="60480" y="278380"/>
                  </a:lnTo>
                  <a:lnTo>
                    <a:pt x="43329" y="284729"/>
                  </a:lnTo>
                  <a:lnTo>
                    <a:pt x="35480" y="289698"/>
                  </a:lnTo>
                  <a:lnTo>
                    <a:pt x="13254" y="319047"/>
                  </a:lnTo>
                  <a:lnTo>
                    <a:pt x="3030" y="362968"/>
                  </a:lnTo>
                  <a:lnTo>
                    <a:pt x="0" y="407438"/>
                  </a:lnTo>
                  <a:lnTo>
                    <a:pt x="5530" y="429826"/>
                  </a:lnTo>
                  <a:lnTo>
                    <a:pt x="22556" y="468851"/>
                  </a:lnTo>
                  <a:lnTo>
                    <a:pt x="28650" y="474447"/>
                  </a:lnTo>
                  <a:lnTo>
                    <a:pt x="36222" y="477007"/>
                  </a:lnTo>
                  <a:lnTo>
                    <a:pt x="44780" y="477545"/>
                  </a:lnTo>
                  <a:lnTo>
                    <a:pt x="60528" y="471903"/>
                  </a:lnTo>
                  <a:lnTo>
                    <a:pt x="75326" y="460426"/>
                  </a:lnTo>
                  <a:lnTo>
                    <a:pt x="95640" y="433065"/>
                  </a:lnTo>
                  <a:lnTo>
                    <a:pt x="113578" y="382490"/>
                  </a:lnTo>
                  <a:lnTo>
                    <a:pt x="121662" y="335103"/>
                  </a:lnTo>
                  <a:lnTo>
                    <a:pt x="124058" y="279728"/>
                  </a:lnTo>
                  <a:lnTo>
                    <a:pt x="124767" y="223157"/>
                  </a:lnTo>
                  <a:lnTo>
                    <a:pt x="121858" y="161941"/>
                  </a:lnTo>
                  <a:lnTo>
                    <a:pt x="113587" y="102469"/>
                  </a:lnTo>
                  <a:lnTo>
                    <a:pt x="100312" y="41150"/>
                  </a:lnTo>
                  <a:lnTo>
                    <a:pt x="89916" y="6238"/>
                  </a:lnTo>
                  <a:lnTo>
                    <a:pt x="84085" y="1091"/>
                  </a:lnTo>
                  <a:lnTo>
                    <a:pt x="76689" y="0"/>
                  </a:lnTo>
                  <a:lnTo>
                    <a:pt x="68248" y="1612"/>
                  </a:lnTo>
                  <a:lnTo>
                    <a:pt x="62621" y="7367"/>
                  </a:lnTo>
                  <a:lnTo>
                    <a:pt x="47260" y="57581"/>
                  </a:lnTo>
                  <a:lnTo>
                    <a:pt x="43277" y="117594"/>
                  </a:lnTo>
                  <a:lnTo>
                    <a:pt x="49620" y="175507"/>
                  </a:lnTo>
                  <a:lnTo>
                    <a:pt x="58908" y="237120"/>
                  </a:lnTo>
                  <a:lnTo>
                    <a:pt x="69069" y="298659"/>
                  </a:lnTo>
                  <a:lnTo>
                    <a:pt x="80659" y="352118"/>
                  </a:lnTo>
                  <a:lnTo>
                    <a:pt x="101823" y="399689"/>
                  </a:lnTo>
                  <a:lnTo>
                    <a:pt x="114538" y="4259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884808" y="773085"/>
              <a:ext cx="168457" cy="230317"/>
            </a:xfrm>
            <a:custGeom>
              <a:avLst/>
              <a:gdLst/>
              <a:ahLst/>
              <a:cxnLst/>
              <a:rect l="0" t="0" r="0" b="0"/>
              <a:pathLst>
                <a:path w="168457" h="230317">
                  <a:moveTo>
                    <a:pt x="0" y="132365"/>
                  </a:moveTo>
                  <a:lnTo>
                    <a:pt x="55045" y="108341"/>
                  </a:lnTo>
                  <a:lnTo>
                    <a:pt x="103333" y="96034"/>
                  </a:lnTo>
                  <a:lnTo>
                    <a:pt x="147013" y="71767"/>
                  </a:lnTo>
                  <a:lnTo>
                    <a:pt x="154161" y="62720"/>
                  </a:lnTo>
                  <a:lnTo>
                    <a:pt x="162102" y="40191"/>
                  </a:lnTo>
                  <a:lnTo>
                    <a:pt x="160711" y="29971"/>
                  </a:lnTo>
                  <a:lnTo>
                    <a:pt x="149806" y="12378"/>
                  </a:lnTo>
                  <a:lnTo>
                    <a:pt x="130141" y="2998"/>
                  </a:lnTo>
                  <a:lnTo>
                    <a:pt x="106973" y="0"/>
                  </a:lnTo>
                  <a:lnTo>
                    <a:pt x="84978" y="2566"/>
                  </a:lnTo>
                  <a:lnTo>
                    <a:pt x="52865" y="16177"/>
                  </a:lnTo>
                  <a:lnTo>
                    <a:pt x="37923" y="31593"/>
                  </a:lnTo>
                  <a:lnTo>
                    <a:pt x="18799" y="70086"/>
                  </a:lnTo>
                  <a:lnTo>
                    <a:pt x="18568" y="112222"/>
                  </a:lnTo>
                  <a:lnTo>
                    <a:pt x="30141" y="168117"/>
                  </a:lnTo>
                  <a:lnTo>
                    <a:pt x="41082" y="187639"/>
                  </a:lnTo>
                  <a:lnTo>
                    <a:pt x="65985" y="211784"/>
                  </a:lnTo>
                  <a:lnTo>
                    <a:pt x="95590" y="228166"/>
                  </a:lnTo>
                  <a:lnTo>
                    <a:pt x="116184" y="230316"/>
                  </a:lnTo>
                  <a:lnTo>
                    <a:pt x="144389" y="224949"/>
                  </a:lnTo>
                  <a:lnTo>
                    <a:pt x="168456" y="2165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116988" y="837093"/>
              <a:ext cx="167904" cy="163115"/>
            </a:xfrm>
            <a:custGeom>
              <a:avLst/>
              <a:gdLst/>
              <a:ahLst/>
              <a:cxnLst/>
              <a:rect l="0" t="0" r="0" b="0"/>
              <a:pathLst>
                <a:path w="167904" h="163115">
                  <a:moveTo>
                    <a:pt x="9975" y="36772"/>
                  </a:moveTo>
                  <a:lnTo>
                    <a:pt x="13095" y="85702"/>
                  </a:lnTo>
                  <a:lnTo>
                    <a:pt x="19041" y="144833"/>
                  </a:lnTo>
                  <a:lnTo>
                    <a:pt x="17189" y="150927"/>
                  </a:lnTo>
                  <a:lnTo>
                    <a:pt x="13615" y="151480"/>
                  </a:lnTo>
                  <a:lnTo>
                    <a:pt x="8892" y="148339"/>
                  </a:lnTo>
                  <a:lnTo>
                    <a:pt x="3645" y="132370"/>
                  </a:lnTo>
                  <a:lnTo>
                    <a:pt x="0" y="70591"/>
                  </a:lnTo>
                  <a:lnTo>
                    <a:pt x="1950" y="31715"/>
                  </a:lnTo>
                  <a:lnTo>
                    <a:pt x="10698" y="12687"/>
                  </a:lnTo>
                  <a:lnTo>
                    <a:pt x="18646" y="6677"/>
                  </a:lnTo>
                  <a:lnTo>
                    <a:pt x="39955" y="0"/>
                  </a:lnTo>
                  <a:lnTo>
                    <a:pt x="65024" y="3271"/>
                  </a:lnTo>
                  <a:lnTo>
                    <a:pt x="89424" y="12524"/>
                  </a:lnTo>
                  <a:lnTo>
                    <a:pt x="116314" y="32057"/>
                  </a:lnTo>
                  <a:lnTo>
                    <a:pt x="137929" y="59551"/>
                  </a:lnTo>
                  <a:lnTo>
                    <a:pt x="160172" y="110698"/>
                  </a:lnTo>
                  <a:lnTo>
                    <a:pt x="167903" y="163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301794" y="487761"/>
              <a:ext cx="172611" cy="528680"/>
            </a:xfrm>
            <a:custGeom>
              <a:avLst/>
              <a:gdLst/>
              <a:ahLst/>
              <a:cxnLst/>
              <a:rect l="0" t="0" r="0" b="0"/>
              <a:pathLst>
                <a:path w="172611" h="528680">
                  <a:moveTo>
                    <a:pt x="151553" y="375575"/>
                  </a:moveTo>
                  <a:lnTo>
                    <a:pt x="136898" y="331613"/>
                  </a:lnTo>
                  <a:lnTo>
                    <a:pt x="123982" y="317822"/>
                  </a:lnTo>
                  <a:lnTo>
                    <a:pt x="87095" y="299436"/>
                  </a:lnTo>
                  <a:lnTo>
                    <a:pt x="66753" y="298062"/>
                  </a:lnTo>
                  <a:lnTo>
                    <a:pt x="56415" y="299333"/>
                  </a:lnTo>
                  <a:lnTo>
                    <a:pt x="38689" y="310104"/>
                  </a:lnTo>
                  <a:lnTo>
                    <a:pt x="24182" y="326590"/>
                  </a:lnTo>
                  <a:lnTo>
                    <a:pt x="5337" y="368889"/>
                  </a:lnTo>
                  <a:lnTo>
                    <a:pt x="0" y="394830"/>
                  </a:lnTo>
                  <a:lnTo>
                    <a:pt x="6106" y="446493"/>
                  </a:lnTo>
                  <a:lnTo>
                    <a:pt x="18380" y="480036"/>
                  </a:lnTo>
                  <a:lnTo>
                    <a:pt x="43489" y="517222"/>
                  </a:lnTo>
                  <a:lnTo>
                    <a:pt x="63360" y="526267"/>
                  </a:lnTo>
                  <a:lnTo>
                    <a:pt x="75210" y="528679"/>
                  </a:lnTo>
                  <a:lnTo>
                    <a:pt x="85450" y="527947"/>
                  </a:lnTo>
                  <a:lnTo>
                    <a:pt x="103066" y="520895"/>
                  </a:lnTo>
                  <a:lnTo>
                    <a:pt x="126138" y="498182"/>
                  </a:lnTo>
                  <a:lnTo>
                    <a:pt x="142203" y="469225"/>
                  </a:lnTo>
                  <a:lnTo>
                    <a:pt x="156941" y="410018"/>
                  </a:lnTo>
                  <a:lnTo>
                    <a:pt x="160559" y="351076"/>
                  </a:lnTo>
                  <a:lnTo>
                    <a:pt x="161405" y="305805"/>
                  </a:lnTo>
                  <a:lnTo>
                    <a:pt x="161781" y="261508"/>
                  </a:lnTo>
                  <a:lnTo>
                    <a:pt x="161992" y="203347"/>
                  </a:lnTo>
                  <a:lnTo>
                    <a:pt x="158935" y="150240"/>
                  </a:lnTo>
                  <a:lnTo>
                    <a:pt x="150621" y="93170"/>
                  </a:lnTo>
                  <a:lnTo>
                    <a:pt x="137629" y="45455"/>
                  </a:lnTo>
                  <a:lnTo>
                    <a:pt x="112277" y="3480"/>
                  </a:lnTo>
                  <a:lnTo>
                    <a:pt x="105482" y="0"/>
                  </a:lnTo>
                  <a:lnTo>
                    <a:pt x="98612" y="20"/>
                  </a:lnTo>
                  <a:lnTo>
                    <a:pt x="91693" y="2372"/>
                  </a:lnTo>
                  <a:lnTo>
                    <a:pt x="87080" y="8620"/>
                  </a:lnTo>
                  <a:lnTo>
                    <a:pt x="81954" y="28040"/>
                  </a:lnTo>
                  <a:lnTo>
                    <a:pt x="78664" y="88211"/>
                  </a:lnTo>
                  <a:lnTo>
                    <a:pt x="79263" y="146151"/>
                  </a:lnTo>
                  <a:lnTo>
                    <a:pt x="86330" y="206602"/>
                  </a:lnTo>
                  <a:lnTo>
                    <a:pt x="95833" y="263248"/>
                  </a:lnTo>
                  <a:lnTo>
                    <a:pt x="106057" y="320456"/>
                  </a:lnTo>
                  <a:lnTo>
                    <a:pt x="119992" y="373007"/>
                  </a:lnTo>
                  <a:lnTo>
                    <a:pt x="145923" y="435115"/>
                  </a:lnTo>
                  <a:lnTo>
                    <a:pt x="172610" y="4913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890990" y="602458"/>
            <a:ext cx="1320824" cy="972987"/>
            <a:chOff x="4890990" y="602458"/>
            <a:chExt cx="1320824" cy="972987"/>
          </a:xfrm>
        </p:grpSpPr>
        <p:sp>
          <p:nvSpPr>
            <p:cNvPr id="28" name="Freeform 27"/>
            <p:cNvSpPr/>
            <p:nvPr/>
          </p:nvSpPr>
          <p:spPr>
            <a:xfrm>
              <a:off x="5580957" y="1381784"/>
              <a:ext cx="272888" cy="193661"/>
            </a:xfrm>
            <a:custGeom>
              <a:avLst/>
              <a:gdLst/>
              <a:ahLst/>
              <a:cxnLst/>
              <a:rect l="0" t="0" r="0" b="0"/>
              <a:pathLst>
                <a:path w="272888" h="193661">
                  <a:moveTo>
                    <a:pt x="114960" y="186962"/>
                  </a:moveTo>
                  <a:lnTo>
                    <a:pt x="85651" y="152064"/>
                  </a:lnTo>
                  <a:lnTo>
                    <a:pt x="53726" y="91914"/>
                  </a:lnTo>
                  <a:lnTo>
                    <a:pt x="22111" y="29009"/>
                  </a:lnTo>
                  <a:lnTo>
                    <a:pt x="0" y="0"/>
                  </a:lnTo>
                  <a:lnTo>
                    <a:pt x="886" y="319"/>
                  </a:lnTo>
                  <a:lnTo>
                    <a:pt x="3815" y="2872"/>
                  </a:lnTo>
                  <a:lnTo>
                    <a:pt x="29404" y="57081"/>
                  </a:lnTo>
                  <a:lnTo>
                    <a:pt x="55729" y="109270"/>
                  </a:lnTo>
                  <a:lnTo>
                    <a:pt x="90450" y="165379"/>
                  </a:lnTo>
                  <a:lnTo>
                    <a:pt x="111467" y="191745"/>
                  </a:lnTo>
                  <a:lnTo>
                    <a:pt x="118481" y="193660"/>
                  </a:lnTo>
                  <a:lnTo>
                    <a:pt x="125496" y="191427"/>
                  </a:lnTo>
                  <a:lnTo>
                    <a:pt x="132512" y="186429"/>
                  </a:lnTo>
                  <a:lnTo>
                    <a:pt x="143428" y="171517"/>
                  </a:lnTo>
                  <a:lnTo>
                    <a:pt x="175662" y="112831"/>
                  </a:lnTo>
                  <a:lnTo>
                    <a:pt x="191047" y="84668"/>
                  </a:lnTo>
                  <a:lnTo>
                    <a:pt x="217207" y="54192"/>
                  </a:lnTo>
                  <a:lnTo>
                    <a:pt x="243521" y="38308"/>
                  </a:lnTo>
                  <a:lnTo>
                    <a:pt x="272887" y="290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664331" y="968621"/>
              <a:ext cx="31587" cy="515898"/>
            </a:xfrm>
            <a:custGeom>
              <a:avLst/>
              <a:gdLst/>
              <a:ahLst/>
              <a:cxnLst/>
              <a:rect l="0" t="0" r="0" b="0"/>
              <a:pathLst>
                <a:path w="31587" h="515898">
                  <a:moveTo>
                    <a:pt x="31586" y="515897"/>
                  </a:moveTo>
                  <a:lnTo>
                    <a:pt x="23253" y="478419"/>
                  </a:lnTo>
                  <a:lnTo>
                    <a:pt x="15902" y="421406"/>
                  </a:lnTo>
                  <a:lnTo>
                    <a:pt x="11590" y="361055"/>
                  </a:lnTo>
                  <a:lnTo>
                    <a:pt x="10843" y="311180"/>
                  </a:lnTo>
                  <a:lnTo>
                    <a:pt x="10622" y="259358"/>
                  </a:lnTo>
                  <a:lnTo>
                    <a:pt x="10556" y="208128"/>
                  </a:lnTo>
                  <a:lnTo>
                    <a:pt x="7415" y="145184"/>
                  </a:lnTo>
                  <a:lnTo>
                    <a:pt x="2197" y="94100"/>
                  </a:lnTo>
                  <a:lnTo>
                    <a:pt x="651" y="450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890990" y="602458"/>
              <a:ext cx="286138" cy="273523"/>
            </a:xfrm>
            <a:custGeom>
              <a:avLst/>
              <a:gdLst/>
              <a:ahLst/>
              <a:cxnLst/>
              <a:rect l="0" t="0" r="0" b="0"/>
              <a:pathLst>
                <a:path w="286138" h="273523">
                  <a:moveTo>
                    <a:pt x="57404" y="229293"/>
                  </a:moveTo>
                  <a:lnTo>
                    <a:pt x="46225" y="218114"/>
                  </a:lnTo>
                  <a:lnTo>
                    <a:pt x="33684" y="188806"/>
                  </a:lnTo>
                  <a:lnTo>
                    <a:pt x="23734" y="126417"/>
                  </a:lnTo>
                  <a:lnTo>
                    <a:pt x="7996" y="70513"/>
                  </a:lnTo>
                  <a:lnTo>
                    <a:pt x="0" y="32638"/>
                  </a:lnTo>
                  <a:lnTo>
                    <a:pt x="1865" y="9700"/>
                  </a:lnTo>
                  <a:lnTo>
                    <a:pt x="6340" y="3349"/>
                  </a:lnTo>
                  <a:lnTo>
                    <a:pt x="12833" y="285"/>
                  </a:lnTo>
                  <a:lnTo>
                    <a:pt x="29405" y="0"/>
                  </a:lnTo>
                  <a:lnTo>
                    <a:pt x="84522" y="12473"/>
                  </a:lnTo>
                  <a:lnTo>
                    <a:pt x="138626" y="27064"/>
                  </a:lnTo>
                  <a:lnTo>
                    <a:pt x="191254" y="51263"/>
                  </a:lnTo>
                  <a:lnTo>
                    <a:pt x="254060" y="92506"/>
                  </a:lnTo>
                  <a:lnTo>
                    <a:pt x="268809" y="107667"/>
                  </a:lnTo>
                  <a:lnTo>
                    <a:pt x="279263" y="126104"/>
                  </a:lnTo>
                  <a:lnTo>
                    <a:pt x="286137" y="161804"/>
                  </a:lnTo>
                  <a:lnTo>
                    <a:pt x="282584" y="202017"/>
                  </a:lnTo>
                  <a:lnTo>
                    <a:pt x="270957" y="226529"/>
                  </a:lnTo>
                  <a:lnTo>
                    <a:pt x="262944" y="237979"/>
                  </a:lnTo>
                  <a:lnTo>
                    <a:pt x="241561" y="253820"/>
                  </a:lnTo>
                  <a:lnTo>
                    <a:pt x="195296" y="273522"/>
                  </a:lnTo>
                  <a:lnTo>
                    <a:pt x="136721" y="273038"/>
                  </a:lnTo>
                  <a:lnTo>
                    <a:pt x="78460" y="2714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266444" y="768580"/>
              <a:ext cx="8334" cy="105286"/>
            </a:xfrm>
            <a:custGeom>
              <a:avLst/>
              <a:gdLst/>
              <a:ahLst/>
              <a:cxnLst/>
              <a:rect l="0" t="0" r="0" b="0"/>
              <a:pathLst>
                <a:path w="8334" h="105286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8333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243191" y="66329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337948" y="715937"/>
              <a:ext cx="136871" cy="154041"/>
            </a:xfrm>
            <a:custGeom>
              <a:avLst/>
              <a:gdLst/>
              <a:ahLst/>
              <a:cxnLst/>
              <a:rect l="0" t="0" r="0" b="0"/>
              <a:pathLst>
                <a:path w="136871" h="154041">
                  <a:moveTo>
                    <a:pt x="0" y="31586"/>
                  </a:moveTo>
                  <a:lnTo>
                    <a:pt x="28681" y="85461"/>
                  </a:lnTo>
                  <a:lnTo>
                    <a:pt x="67042" y="139102"/>
                  </a:lnTo>
                  <a:lnTo>
                    <a:pt x="80879" y="153850"/>
                  </a:lnTo>
                  <a:lnTo>
                    <a:pt x="86675" y="154040"/>
                  </a:lnTo>
                  <a:lnTo>
                    <a:pt x="91708" y="149487"/>
                  </a:lnTo>
                  <a:lnTo>
                    <a:pt x="111902" y="103004"/>
                  </a:lnTo>
                  <a:lnTo>
                    <a:pt x="126263" y="51499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559046" y="747523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3120" y="57264"/>
                  </a:lnTo>
                  <a:lnTo>
                    <a:pt x="9066" y="118156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548518" y="63170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644846" y="678763"/>
              <a:ext cx="135782" cy="174046"/>
            </a:xfrm>
            <a:custGeom>
              <a:avLst/>
              <a:gdLst/>
              <a:ahLst/>
              <a:cxnLst/>
              <a:rect l="0" t="0" r="0" b="0"/>
              <a:pathLst>
                <a:path w="135782" h="174046">
                  <a:moveTo>
                    <a:pt x="93185" y="5589"/>
                  </a:moveTo>
                  <a:lnTo>
                    <a:pt x="76417" y="0"/>
                  </a:lnTo>
                  <a:lnTo>
                    <a:pt x="43633" y="2113"/>
                  </a:lnTo>
                  <a:lnTo>
                    <a:pt x="9873" y="15737"/>
                  </a:lnTo>
                  <a:lnTo>
                    <a:pt x="3718" y="22883"/>
                  </a:lnTo>
                  <a:lnTo>
                    <a:pt x="785" y="31156"/>
                  </a:lnTo>
                  <a:lnTo>
                    <a:pt x="0" y="40181"/>
                  </a:lnTo>
                  <a:lnTo>
                    <a:pt x="2985" y="48538"/>
                  </a:lnTo>
                  <a:lnTo>
                    <a:pt x="15661" y="64062"/>
                  </a:lnTo>
                  <a:lnTo>
                    <a:pt x="42529" y="80366"/>
                  </a:lnTo>
                  <a:lnTo>
                    <a:pt x="101780" y="100025"/>
                  </a:lnTo>
                  <a:lnTo>
                    <a:pt x="112953" y="103641"/>
                  </a:lnTo>
                  <a:lnTo>
                    <a:pt x="128487" y="117018"/>
                  </a:lnTo>
                  <a:lnTo>
                    <a:pt x="134267" y="125499"/>
                  </a:lnTo>
                  <a:lnTo>
                    <a:pt x="135781" y="133492"/>
                  </a:lnTo>
                  <a:lnTo>
                    <a:pt x="134450" y="141160"/>
                  </a:lnTo>
                  <a:lnTo>
                    <a:pt x="131224" y="148612"/>
                  </a:lnTo>
                  <a:lnTo>
                    <a:pt x="124393" y="153580"/>
                  </a:lnTo>
                  <a:lnTo>
                    <a:pt x="64060" y="169880"/>
                  </a:lnTo>
                  <a:lnTo>
                    <a:pt x="40543" y="1740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829624" y="702390"/>
              <a:ext cx="151168" cy="163529"/>
            </a:xfrm>
            <a:custGeom>
              <a:avLst/>
              <a:gdLst/>
              <a:ahLst/>
              <a:cxnLst/>
              <a:rect l="0" t="0" r="0" b="0"/>
              <a:pathLst>
                <a:path w="151168" h="163529">
                  <a:moveTo>
                    <a:pt x="87391" y="13547"/>
                  </a:moveTo>
                  <a:lnTo>
                    <a:pt x="70624" y="2369"/>
                  </a:lnTo>
                  <a:lnTo>
                    <a:pt x="53033" y="0"/>
                  </a:lnTo>
                  <a:lnTo>
                    <a:pt x="43429" y="1007"/>
                  </a:lnTo>
                  <a:lnTo>
                    <a:pt x="26518" y="11483"/>
                  </a:lnTo>
                  <a:lnTo>
                    <a:pt x="12374" y="27838"/>
                  </a:lnTo>
                  <a:lnTo>
                    <a:pt x="2188" y="46805"/>
                  </a:lnTo>
                  <a:lnTo>
                    <a:pt x="0" y="70053"/>
                  </a:lnTo>
                  <a:lnTo>
                    <a:pt x="4097" y="93643"/>
                  </a:lnTo>
                  <a:lnTo>
                    <a:pt x="20728" y="121247"/>
                  </a:lnTo>
                  <a:lnTo>
                    <a:pt x="47362" y="148794"/>
                  </a:lnTo>
                  <a:lnTo>
                    <a:pt x="67261" y="160614"/>
                  </a:lnTo>
                  <a:lnTo>
                    <a:pt x="87803" y="163528"/>
                  </a:lnTo>
                  <a:lnTo>
                    <a:pt x="107461" y="159754"/>
                  </a:lnTo>
                  <a:lnTo>
                    <a:pt x="123997" y="150278"/>
                  </a:lnTo>
                  <a:lnTo>
                    <a:pt x="146460" y="126200"/>
                  </a:lnTo>
                  <a:lnTo>
                    <a:pt x="150167" y="115555"/>
                  </a:lnTo>
                  <a:lnTo>
                    <a:pt x="151167" y="91250"/>
                  </a:lnTo>
                  <a:lnTo>
                    <a:pt x="141472" y="67969"/>
                  </a:lnTo>
                  <a:lnTo>
                    <a:pt x="116284" y="38251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053886" y="631709"/>
              <a:ext cx="157928" cy="213019"/>
            </a:xfrm>
            <a:custGeom>
              <a:avLst/>
              <a:gdLst/>
              <a:ahLst/>
              <a:cxnLst/>
              <a:rect l="0" t="0" r="0" b="0"/>
              <a:pathLst>
                <a:path w="157928" h="213019">
                  <a:moveTo>
                    <a:pt x="0" y="105285"/>
                  </a:moveTo>
                  <a:lnTo>
                    <a:pt x="19128" y="159160"/>
                  </a:lnTo>
                  <a:lnTo>
                    <a:pt x="45854" y="213018"/>
                  </a:lnTo>
                  <a:lnTo>
                    <a:pt x="44556" y="203079"/>
                  </a:lnTo>
                  <a:lnTo>
                    <a:pt x="18609" y="141153"/>
                  </a:lnTo>
                  <a:lnTo>
                    <a:pt x="6059" y="95603"/>
                  </a:lnTo>
                  <a:lnTo>
                    <a:pt x="7762" y="74076"/>
                  </a:lnTo>
                  <a:lnTo>
                    <a:pt x="15538" y="55929"/>
                  </a:lnTo>
                  <a:lnTo>
                    <a:pt x="20887" y="47815"/>
                  </a:lnTo>
                  <a:lnTo>
                    <a:pt x="36189" y="35679"/>
                  </a:lnTo>
                  <a:lnTo>
                    <a:pt x="55858" y="27556"/>
                  </a:lnTo>
                  <a:lnTo>
                    <a:pt x="106613" y="19222"/>
                  </a:lnTo>
                  <a:lnTo>
                    <a:pt x="138434" y="9985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881333" y="1231834"/>
            <a:ext cx="1525436" cy="505369"/>
            <a:chOff x="6881333" y="1231834"/>
            <a:chExt cx="1525436" cy="505369"/>
          </a:xfrm>
        </p:grpSpPr>
        <p:sp>
          <p:nvSpPr>
            <p:cNvPr id="40" name="Freeform 39"/>
            <p:cNvSpPr/>
            <p:nvPr/>
          </p:nvSpPr>
          <p:spPr>
            <a:xfrm>
              <a:off x="6881333" y="1484556"/>
              <a:ext cx="1525436" cy="252647"/>
            </a:xfrm>
            <a:custGeom>
              <a:avLst/>
              <a:gdLst/>
              <a:ahLst/>
              <a:cxnLst/>
              <a:rect l="0" t="0" r="0" b="0"/>
              <a:pathLst>
                <a:path w="1525436" h="252647">
                  <a:moveTo>
                    <a:pt x="1499351" y="200003"/>
                  </a:moveTo>
                  <a:lnTo>
                    <a:pt x="1502470" y="157311"/>
                  </a:lnTo>
                  <a:lnTo>
                    <a:pt x="1516140" y="96765"/>
                  </a:lnTo>
                  <a:lnTo>
                    <a:pt x="1525435" y="33434"/>
                  </a:lnTo>
                  <a:lnTo>
                    <a:pt x="1522589" y="25786"/>
                  </a:lnTo>
                  <a:lnTo>
                    <a:pt x="1516013" y="20688"/>
                  </a:lnTo>
                  <a:lnTo>
                    <a:pt x="1477425" y="6915"/>
                  </a:lnTo>
                  <a:lnTo>
                    <a:pt x="1426433" y="8571"/>
                  </a:lnTo>
                  <a:lnTo>
                    <a:pt x="1364368" y="10111"/>
                  </a:lnTo>
                  <a:lnTo>
                    <a:pt x="1306702" y="10415"/>
                  </a:lnTo>
                  <a:lnTo>
                    <a:pt x="1258736" y="10468"/>
                  </a:lnTo>
                  <a:lnTo>
                    <a:pt x="1197362" y="10486"/>
                  </a:lnTo>
                  <a:lnTo>
                    <a:pt x="1148480" y="11659"/>
                  </a:lnTo>
                  <a:lnTo>
                    <a:pt x="1086329" y="15704"/>
                  </a:lnTo>
                  <a:lnTo>
                    <a:pt x="1023662" y="11520"/>
                  </a:lnTo>
                  <a:lnTo>
                    <a:pt x="969242" y="10795"/>
                  </a:lnTo>
                  <a:lnTo>
                    <a:pt x="914253" y="10581"/>
                  </a:lnTo>
                  <a:lnTo>
                    <a:pt x="866504" y="10517"/>
                  </a:lnTo>
                  <a:lnTo>
                    <a:pt x="817131" y="10498"/>
                  </a:lnTo>
                  <a:lnTo>
                    <a:pt x="755281" y="10492"/>
                  </a:lnTo>
                  <a:lnTo>
                    <a:pt x="706317" y="10491"/>
                  </a:lnTo>
                  <a:lnTo>
                    <a:pt x="647258" y="13610"/>
                  </a:lnTo>
                  <a:lnTo>
                    <a:pt x="618785" y="16556"/>
                  </a:lnTo>
                  <a:lnTo>
                    <a:pt x="562377" y="12035"/>
                  </a:lnTo>
                  <a:lnTo>
                    <a:pt x="506175" y="10795"/>
                  </a:lnTo>
                  <a:lnTo>
                    <a:pt x="442778" y="10550"/>
                  </a:lnTo>
                  <a:lnTo>
                    <a:pt x="383981" y="10502"/>
                  </a:lnTo>
                  <a:lnTo>
                    <a:pt x="327306" y="10493"/>
                  </a:lnTo>
                  <a:lnTo>
                    <a:pt x="271052" y="9321"/>
                  </a:lnTo>
                  <a:lnTo>
                    <a:pt x="211759" y="2157"/>
                  </a:lnTo>
                  <a:lnTo>
                    <a:pt x="161309" y="612"/>
                  </a:lnTo>
                  <a:lnTo>
                    <a:pt x="112435" y="154"/>
                  </a:lnTo>
                  <a:lnTo>
                    <a:pt x="53999" y="0"/>
                  </a:lnTo>
                  <a:lnTo>
                    <a:pt x="43283" y="3497"/>
                  </a:lnTo>
                  <a:lnTo>
                    <a:pt x="28257" y="16741"/>
                  </a:lnTo>
                  <a:lnTo>
                    <a:pt x="9079" y="62244"/>
                  </a:lnTo>
                  <a:lnTo>
                    <a:pt x="0" y="102514"/>
                  </a:lnTo>
                  <a:lnTo>
                    <a:pt x="3108" y="158042"/>
                  </a:lnTo>
                  <a:lnTo>
                    <a:pt x="4068" y="214071"/>
                  </a:lnTo>
                  <a:lnTo>
                    <a:pt x="4304" y="2526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527876" y="1231834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10528" y="252684"/>
                  </a:moveTo>
                  <a:lnTo>
                    <a:pt x="2195" y="215206"/>
                  </a:lnTo>
                  <a:lnTo>
                    <a:pt x="433" y="158193"/>
                  </a:lnTo>
                  <a:lnTo>
                    <a:pt x="86" y="99011"/>
                  </a:lnTo>
                  <a:lnTo>
                    <a:pt x="17" y="4226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6771658" y="568538"/>
            <a:ext cx="1587969" cy="484312"/>
            <a:chOff x="6771658" y="568538"/>
            <a:chExt cx="1587969" cy="484312"/>
          </a:xfrm>
        </p:grpSpPr>
        <p:sp>
          <p:nvSpPr>
            <p:cNvPr id="43" name="Freeform 42"/>
            <p:cNvSpPr/>
            <p:nvPr/>
          </p:nvSpPr>
          <p:spPr>
            <a:xfrm>
              <a:off x="6771658" y="580564"/>
              <a:ext cx="338623" cy="386284"/>
            </a:xfrm>
            <a:custGeom>
              <a:avLst/>
              <a:gdLst/>
              <a:ahLst/>
              <a:cxnLst/>
              <a:rect l="0" t="0" r="0" b="0"/>
              <a:pathLst>
                <a:path w="338623" h="386284">
                  <a:moveTo>
                    <a:pt x="187679" y="19560"/>
                  </a:moveTo>
                  <a:lnTo>
                    <a:pt x="170911" y="13971"/>
                  </a:lnTo>
                  <a:lnTo>
                    <a:pt x="138127" y="16084"/>
                  </a:lnTo>
                  <a:lnTo>
                    <a:pt x="104366" y="24119"/>
                  </a:lnTo>
                  <a:lnTo>
                    <a:pt x="72136" y="45087"/>
                  </a:lnTo>
                  <a:lnTo>
                    <a:pt x="23372" y="104180"/>
                  </a:lnTo>
                  <a:lnTo>
                    <a:pt x="7454" y="141079"/>
                  </a:lnTo>
                  <a:lnTo>
                    <a:pt x="0" y="195469"/>
                  </a:lnTo>
                  <a:lnTo>
                    <a:pt x="1648" y="251273"/>
                  </a:lnTo>
                  <a:lnTo>
                    <a:pt x="18481" y="307356"/>
                  </a:lnTo>
                  <a:lnTo>
                    <a:pt x="34101" y="329183"/>
                  </a:lnTo>
                  <a:lnTo>
                    <a:pt x="72725" y="367849"/>
                  </a:lnTo>
                  <a:lnTo>
                    <a:pt x="96423" y="379076"/>
                  </a:lnTo>
                  <a:lnTo>
                    <a:pt x="155355" y="386283"/>
                  </a:lnTo>
                  <a:lnTo>
                    <a:pt x="182671" y="381030"/>
                  </a:lnTo>
                  <a:lnTo>
                    <a:pt x="228803" y="358593"/>
                  </a:lnTo>
                  <a:lnTo>
                    <a:pt x="270541" y="323226"/>
                  </a:lnTo>
                  <a:lnTo>
                    <a:pt x="299410" y="282444"/>
                  </a:lnTo>
                  <a:lnTo>
                    <a:pt x="327738" y="220511"/>
                  </a:lnTo>
                  <a:lnTo>
                    <a:pt x="338622" y="173338"/>
                  </a:lnTo>
                  <a:lnTo>
                    <a:pt x="334308" y="129204"/>
                  </a:lnTo>
                  <a:lnTo>
                    <a:pt x="312483" y="75490"/>
                  </a:lnTo>
                  <a:lnTo>
                    <a:pt x="285641" y="30738"/>
                  </a:lnTo>
                  <a:lnTo>
                    <a:pt x="268652" y="15559"/>
                  </a:lnTo>
                  <a:lnTo>
                    <a:pt x="248233" y="6083"/>
                  </a:lnTo>
                  <a:lnTo>
                    <a:pt x="196997" y="0"/>
                  </a:lnTo>
                  <a:lnTo>
                    <a:pt x="171932" y="1508"/>
                  </a:lnTo>
                  <a:lnTo>
                    <a:pt x="152995" y="9977"/>
                  </a:lnTo>
                  <a:lnTo>
                    <a:pt x="113979" y="406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938280" y="873865"/>
              <a:ext cx="73700" cy="157928"/>
            </a:xfrm>
            <a:custGeom>
              <a:avLst/>
              <a:gdLst/>
              <a:ahLst/>
              <a:cxnLst/>
              <a:rect l="0" t="0" r="0" b="0"/>
              <a:pathLst>
                <a:path w="73700" h="157928">
                  <a:moveTo>
                    <a:pt x="0" y="0"/>
                  </a:moveTo>
                  <a:lnTo>
                    <a:pt x="20243" y="58617"/>
                  </a:lnTo>
                  <a:lnTo>
                    <a:pt x="46156" y="111621"/>
                  </a:lnTo>
                  <a:lnTo>
                    <a:pt x="73699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138755" y="831751"/>
              <a:ext cx="133607" cy="197384"/>
            </a:xfrm>
            <a:custGeom>
              <a:avLst/>
              <a:gdLst/>
              <a:ahLst/>
              <a:cxnLst/>
              <a:rect l="0" t="0" r="0" b="0"/>
              <a:pathLst>
                <a:path w="133607" h="197384">
                  <a:moveTo>
                    <a:pt x="10094" y="10528"/>
                  </a:moveTo>
                  <a:lnTo>
                    <a:pt x="1761" y="48006"/>
                  </a:lnTo>
                  <a:lnTo>
                    <a:pt x="0" y="99430"/>
                  </a:lnTo>
                  <a:lnTo>
                    <a:pt x="11076" y="157156"/>
                  </a:lnTo>
                  <a:lnTo>
                    <a:pt x="14258" y="167942"/>
                  </a:lnTo>
                  <a:lnTo>
                    <a:pt x="27153" y="186165"/>
                  </a:lnTo>
                  <a:lnTo>
                    <a:pt x="35505" y="194300"/>
                  </a:lnTo>
                  <a:lnTo>
                    <a:pt x="43412" y="197383"/>
                  </a:lnTo>
                  <a:lnTo>
                    <a:pt x="51023" y="197099"/>
                  </a:lnTo>
                  <a:lnTo>
                    <a:pt x="85640" y="179833"/>
                  </a:lnTo>
                  <a:lnTo>
                    <a:pt x="110337" y="155059"/>
                  </a:lnTo>
                  <a:lnTo>
                    <a:pt x="126884" y="125492"/>
                  </a:lnTo>
                  <a:lnTo>
                    <a:pt x="133606" y="83326"/>
                  </a:lnTo>
                  <a:lnTo>
                    <a:pt x="127730" y="25444"/>
                  </a:lnTo>
                  <a:lnTo>
                    <a:pt x="12590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324569" y="850035"/>
              <a:ext cx="161213" cy="166461"/>
            </a:xfrm>
            <a:custGeom>
              <a:avLst/>
              <a:gdLst/>
              <a:ahLst/>
              <a:cxnLst/>
              <a:rect l="0" t="0" r="0" b="0"/>
              <a:pathLst>
                <a:path w="161213" h="166461">
                  <a:moveTo>
                    <a:pt x="108550" y="13301"/>
                  </a:moveTo>
                  <a:lnTo>
                    <a:pt x="97371" y="2123"/>
                  </a:lnTo>
                  <a:lnTo>
                    <a:pt x="89400" y="0"/>
                  </a:lnTo>
                  <a:lnTo>
                    <a:pt x="68063" y="761"/>
                  </a:lnTo>
                  <a:lnTo>
                    <a:pt x="49222" y="8118"/>
                  </a:lnTo>
                  <a:lnTo>
                    <a:pt x="33049" y="20356"/>
                  </a:lnTo>
                  <a:lnTo>
                    <a:pt x="11959" y="46977"/>
                  </a:lnTo>
                  <a:lnTo>
                    <a:pt x="2060" y="66873"/>
                  </a:lnTo>
                  <a:lnTo>
                    <a:pt x="0" y="87414"/>
                  </a:lnTo>
                  <a:lnTo>
                    <a:pt x="8209" y="129196"/>
                  </a:lnTo>
                  <a:lnTo>
                    <a:pt x="23317" y="155135"/>
                  </a:lnTo>
                  <a:lnTo>
                    <a:pt x="31841" y="160500"/>
                  </a:lnTo>
                  <a:lnTo>
                    <a:pt x="53790" y="166460"/>
                  </a:lnTo>
                  <a:lnTo>
                    <a:pt x="92455" y="164227"/>
                  </a:lnTo>
                  <a:lnTo>
                    <a:pt x="127958" y="150567"/>
                  </a:lnTo>
                  <a:lnTo>
                    <a:pt x="155115" y="126112"/>
                  </a:lnTo>
                  <a:lnTo>
                    <a:pt x="159481" y="115415"/>
                  </a:lnTo>
                  <a:lnTo>
                    <a:pt x="161212" y="91050"/>
                  </a:lnTo>
                  <a:lnTo>
                    <a:pt x="150019" y="51026"/>
                  </a:lnTo>
                  <a:lnTo>
                    <a:pt x="135170" y="29678"/>
                  </a:lnTo>
                  <a:lnTo>
                    <a:pt x="113318" y="10745"/>
                  </a:lnTo>
                  <a:lnTo>
                    <a:pt x="98022" y="27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517423" y="589595"/>
              <a:ext cx="20982" cy="410613"/>
            </a:xfrm>
            <a:custGeom>
              <a:avLst/>
              <a:gdLst/>
              <a:ahLst/>
              <a:cxnLst/>
              <a:rect l="0" t="0" r="0" b="0"/>
              <a:pathLst>
                <a:path w="20982" h="410613">
                  <a:moveTo>
                    <a:pt x="20981" y="0"/>
                  </a:moveTo>
                  <a:lnTo>
                    <a:pt x="9802" y="16768"/>
                  </a:lnTo>
                  <a:lnTo>
                    <a:pt x="2851" y="55141"/>
                  </a:lnTo>
                  <a:lnTo>
                    <a:pt x="791" y="109145"/>
                  </a:lnTo>
                  <a:lnTo>
                    <a:pt x="180" y="169600"/>
                  </a:lnTo>
                  <a:lnTo>
                    <a:pt x="0" y="231966"/>
                  </a:lnTo>
                  <a:lnTo>
                    <a:pt x="5536" y="289309"/>
                  </a:lnTo>
                  <a:lnTo>
                    <a:pt x="10651" y="352682"/>
                  </a:lnTo>
                  <a:lnTo>
                    <a:pt x="20981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391005" y="748390"/>
              <a:ext cx="231628" cy="20191"/>
            </a:xfrm>
            <a:custGeom>
              <a:avLst/>
              <a:gdLst/>
              <a:ahLst/>
              <a:cxnLst/>
              <a:rect l="0" t="0" r="0" b="0"/>
              <a:pathLst>
                <a:path w="231628" h="20191">
                  <a:moveTo>
                    <a:pt x="231627" y="20190"/>
                  </a:moveTo>
                  <a:lnTo>
                    <a:pt x="220449" y="9011"/>
                  </a:lnTo>
                  <a:lnTo>
                    <a:pt x="202482" y="3523"/>
                  </a:lnTo>
                  <a:lnTo>
                    <a:pt x="147231" y="0"/>
                  </a:lnTo>
                  <a:lnTo>
                    <a:pt x="89567" y="474"/>
                  </a:lnTo>
                  <a:lnTo>
                    <a:pt x="26699" y="8220"/>
                  </a:lnTo>
                  <a:lnTo>
                    <a:pt x="0" y="96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654218" y="873865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0" y="0"/>
                  </a:moveTo>
                  <a:lnTo>
                    <a:pt x="0" y="58617"/>
                  </a:lnTo>
                  <a:lnTo>
                    <a:pt x="7235" y="111621"/>
                  </a:lnTo>
                  <a:lnTo>
                    <a:pt x="10528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664746" y="68435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742444" y="839915"/>
              <a:ext cx="147599" cy="202407"/>
            </a:xfrm>
            <a:custGeom>
              <a:avLst/>
              <a:gdLst/>
              <a:ahLst/>
              <a:cxnLst/>
              <a:rect l="0" t="0" r="0" b="0"/>
              <a:pathLst>
                <a:path w="147599" h="202407">
                  <a:moveTo>
                    <a:pt x="6530" y="55007"/>
                  </a:moveTo>
                  <a:lnTo>
                    <a:pt x="12119" y="71774"/>
                  </a:lnTo>
                  <a:lnTo>
                    <a:pt x="24222" y="86246"/>
                  </a:lnTo>
                  <a:lnTo>
                    <a:pt x="32362" y="93380"/>
                  </a:lnTo>
                  <a:lnTo>
                    <a:pt x="53886" y="101307"/>
                  </a:lnTo>
                  <a:lnTo>
                    <a:pt x="77880" y="103661"/>
                  </a:lnTo>
                  <a:lnTo>
                    <a:pt x="100243" y="100807"/>
                  </a:lnTo>
                  <a:lnTo>
                    <a:pt x="132562" y="87035"/>
                  </a:lnTo>
                  <a:lnTo>
                    <a:pt x="139684" y="78698"/>
                  </a:lnTo>
                  <a:lnTo>
                    <a:pt x="147598" y="56958"/>
                  </a:lnTo>
                  <a:lnTo>
                    <a:pt x="144876" y="34817"/>
                  </a:lnTo>
                  <a:lnTo>
                    <a:pt x="140874" y="23999"/>
                  </a:lnTo>
                  <a:lnTo>
                    <a:pt x="127070" y="8860"/>
                  </a:lnTo>
                  <a:lnTo>
                    <a:pt x="118476" y="3186"/>
                  </a:lnTo>
                  <a:lnTo>
                    <a:pt x="96448" y="0"/>
                  </a:lnTo>
                  <a:lnTo>
                    <a:pt x="73400" y="3653"/>
                  </a:lnTo>
                  <a:lnTo>
                    <a:pt x="47270" y="18864"/>
                  </a:lnTo>
                  <a:lnTo>
                    <a:pt x="10321" y="51822"/>
                  </a:lnTo>
                  <a:lnTo>
                    <a:pt x="2366" y="71918"/>
                  </a:lnTo>
                  <a:lnTo>
                    <a:pt x="0" y="95278"/>
                  </a:lnTo>
                  <a:lnTo>
                    <a:pt x="11028" y="149521"/>
                  </a:lnTo>
                  <a:lnTo>
                    <a:pt x="23737" y="167593"/>
                  </a:lnTo>
                  <a:lnTo>
                    <a:pt x="41084" y="182254"/>
                  </a:lnTo>
                  <a:lnTo>
                    <a:pt x="69410" y="195915"/>
                  </a:lnTo>
                  <a:lnTo>
                    <a:pt x="101286" y="2024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912807" y="873869"/>
              <a:ext cx="173080" cy="178981"/>
            </a:xfrm>
            <a:custGeom>
              <a:avLst/>
              <a:gdLst/>
              <a:ahLst/>
              <a:cxnLst/>
              <a:rect l="0" t="0" r="0" b="0"/>
              <a:pathLst>
                <a:path w="173080" h="178981">
                  <a:moveTo>
                    <a:pt x="15151" y="73695"/>
                  </a:moveTo>
                  <a:lnTo>
                    <a:pt x="20741" y="132312"/>
                  </a:lnTo>
                  <a:lnTo>
                    <a:pt x="29805" y="172692"/>
                  </a:lnTo>
                  <a:lnTo>
                    <a:pt x="29600" y="178297"/>
                  </a:lnTo>
                  <a:lnTo>
                    <a:pt x="27123" y="178525"/>
                  </a:lnTo>
                  <a:lnTo>
                    <a:pt x="23133" y="175167"/>
                  </a:lnTo>
                  <a:lnTo>
                    <a:pt x="8323" y="136156"/>
                  </a:lnTo>
                  <a:lnTo>
                    <a:pt x="0" y="97012"/>
                  </a:lnTo>
                  <a:lnTo>
                    <a:pt x="6483" y="44982"/>
                  </a:lnTo>
                  <a:lnTo>
                    <a:pt x="9373" y="33496"/>
                  </a:lnTo>
                  <a:lnTo>
                    <a:pt x="25061" y="14495"/>
                  </a:lnTo>
                  <a:lnTo>
                    <a:pt x="35796" y="6152"/>
                  </a:lnTo>
                  <a:lnTo>
                    <a:pt x="46462" y="1761"/>
                  </a:lnTo>
                  <a:lnTo>
                    <a:pt x="67671" y="0"/>
                  </a:lnTo>
                  <a:lnTo>
                    <a:pt x="77071" y="3508"/>
                  </a:lnTo>
                  <a:lnTo>
                    <a:pt x="93754" y="16765"/>
                  </a:lnTo>
                  <a:lnTo>
                    <a:pt x="130686" y="67108"/>
                  </a:lnTo>
                  <a:lnTo>
                    <a:pt x="153397" y="120097"/>
                  </a:lnTo>
                  <a:lnTo>
                    <a:pt x="173079" y="1789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191171" y="568538"/>
              <a:ext cx="10530" cy="452727"/>
            </a:xfrm>
            <a:custGeom>
              <a:avLst/>
              <a:gdLst/>
              <a:ahLst/>
              <a:cxnLst/>
              <a:rect l="0" t="0" r="0" b="0"/>
              <a:pathLst>
                <a:path w="10530" h="452727">
                  <a:moveTo>
                    <a:pt x="0" y="0"/>
                  </a:moveTo>
                  <a:lnTo>
                    <a:pt x="0" y="49263"/>
                  </a:lnTo>
                  <a:lnTo>
                    <a:pt x="0" y="98175"/>
                  </a:lnTo>
                  <a:lnTo>
                    <a:pt x="0" y="146332"/>
                  </a:lnTo>
                  <a:lnTo>
                    <a:pt x="0" y="207395"/>
                  </a:lnTo>
                  <a:lnTo>
                    <a:pt x="0" y="259022"/>
                  </a:lnTo>
                  <a:lnTo>
                    <a:pt x="1170" y="317733"/>
                  </a:lnTo>
                  <a:lnTo>
                    <a:pt x="7236" y="377243"/>
                  </a:lnTo>
                  <a:lnTo>
                    <a:pt x="9878" y="431100"/>
                  </a:lnTo>
                  <a:lnTo>
                    <a:pt x="10529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096415" y="747523"/>
              <a:ext cx="263212" cy="10529"/>
            </a:xfrm>
            <a:custGeom>
              <a:avLst/>
              <a:gdLst/>
              <a:ahLst/>
              <a:cxnLst/>
              <a:rect l="0" t="0" r="0" b="0"/>
              <a:pathLst>
                <a:path w="263212" h="10529">
                  <a:moveTo>
                    <a:pt x="263211" y="0"/>
                  </a:moveTo>
                  <a:lnTo>
                    <a:pt x="214280" y="0"/>
                  </a:lnTo>
                  <a:lnTo>
                    <a:pt x="166435" y="0"/>
                  </a:lnTo>
                  <a:lnTo>
                    <a:pt x="115214" y="3119"/>
                  </a:lnTo>
                  <a:lnTo>
                    <a:pt x="66113" y="8333"/>
                  </a:lnTo>
                  <a:lnTo>
                    <a:pt x="28168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2021471" y="3748145"/>
            <a:ext cx="1884602" cy="421141"/>
            <a:chOff x="2021471" y="3748145"/>
            <a:chExt cx="1884602" cy="421141"/>
          </a:xfrm>
        </p:grpSpPr>
        <p:sp>
          <p:nvSpPr>
            <p:cNvPr id="56" name="Freeform 55"/>
            <p:cNvSpPr/>
            <p:nvPr/>
          </p:nvSpPr>
          <p:spPr>
            <a:xfrm>
              <a:off x="2242570" y="3832373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0" y="0"/>
                  </a:moveTo>
                  <a:lnTo>
                    <a:pt x="0" y="48930"/>
                  </a:lnTo>
                  <a:lnTo>
                    <a:pt x="3119" y="99895"/>
                  </a:lnTo>
                  <a:lnTo>
                    <a:pt x="8333" y="159450"/>
                  </a:lnTo>
                  <a:lnTo>
                    <a:pt x="9877" y="218430"/>
                  </a:lnTo>
                  <a:lnTo>
                    <a:pt x="10335" y="269830"/>
                  </a:lnTo>
                  <a:lnTo>
                    <a:pt x="10471" y="308457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021471" y="3800787"/>
              <a:ext cx="431669" cy="63172"/>
            </a:xfrm>
            <a:custGeom>
              <a:avLst/>
              <a:gdLst/>
              <a:ahLst/>
              <a:cxnLst/>
              <a:rect l="0" t="0" r="0" b="0"/>
              <a:pathLst>
                <a:path w="431669" h="63172">
                  <a:moveTo>
                    <a:pt x="431668" y="0"/>
                  </a:moveTo>
                  <a:lnTo>
                    <a:pt x="377524" y="0"/>
                  </a:lnTo>
                  <a:lnTo>
                    <a:pt x="316988" y="0"/>
                  </a:lnTo>
                  <a:lnTo>
                    <a:pt x="260429" y="5589"/>
                  </a:lnTo>
                  <a:lnTo>
                    <a:pt x="204806" y="14654"/>
                  </a:lnTo>
                  <a:lnTo>
                    <a:pt x="149250" y="28198"/>
                  </a:lnTo>
                  <a:lnTo>
                    <a:pt x="94429" y="42138"/>
                  </a:lnTo>
                  <a:lnTo>
                    <a:pt x="38540" y="5615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411026" y="3748145"/>
              <a:ext cx="368498" cy="379718"/>
            </a:xfrm>
            <a:custGeom>
              <a:avLst/>
              <a:gdLst/>
              <a:ahLst/>
              <a:cxnLst/>
              <a:rect l="0" t="0" r="0" b="0"/>
              <a:pathLst>
                <a:path w="368498" h="379718">
                  <a:moveTo>
                    <a:pt x="0" y="0"/>
                  </a:moveTo>
                  <a:lnTo>
                    <a:pt x="0" y="58617"/>
                  </a:lnTo>
                  <a:lnTo>
                    <a:pt x="1169" y="113960"/>
                  </a:lnTo>
                  <a:lnTo>
                    <a:pt x="7235" y="164137"/>
                  </a:lnTo>
                  <a:lnTo>
                    <a:pt x="10722" y="219429"/>
                  </a:lnTo>
                  <a:lnTo>
                    <a:pt x="18668" y="277570"/>
                  </a:lnTo>
                  <a:lnTo>
                    <a:pt x="26174" y="339098"/>
                  </a:lnTo>
                  <a:lnTo>
                    <a:pt x="24392" y="376554"/>
                  </a:lnTo>
                  <a:lnTo>
                    <a:pt x="22111" y="379717"/>
                  </a:lnTo>
                  <a:lnTo>
                    <a:pt x="19420" y="377147"/>
                  </a:lnTo>
                  <a:lnTo>
                    <a:pt x="6695" y="339400"/>
                  </a:lnTo>
                  <a:lnTo>
                    <a:pt x="6095" y="316961"/>
                  </a:lnTo>
                  <a:lnTo>
                    <a:pt x="9652" y="262781"/>
                  </a:lnTo>
                  <a:lnTo>
                    <a:pt x="21447" y="224090"/>
                  </a:lnTo>
                  <a:lnTo>
                    <a:pt x="36438" y="207610"/>
                  </a:lnTo>
                  <a:lnTo>
                    <a:pt x="45349" y="201577"/>
                  </a:lnTo>
                  <a:lnTo>
                    <a:pt x="54799" y="199896"/>
                  </a:lnTo>
                  <a:lnTo>
                    <a:pt x="74658" y="204266"/>
                  </a:lnTo>
                  <a:lnTo>
                    <a:pt x="99979" y="219881"/>
                  </a:lnTo>
                  <a:lnTo>
                    <a:pt x="111895" y="238884"/>
                  </a:lnTo>
                  <a:lnTo>
                    <a:pt x="140080" y="301603"/>
                  </a:lnTo>
                  <a:lnTo>
                    <a:pt x="160935" y="357478"/>
                  </a:lnTo>
                  <a:lnTo>
                    <a:pt x="163442" y="359982"/>
                  </a:lnTo>
                  <a:lnTo>
                    <a:pt x="165113" y="356971"/>
                  </a:lnTo>
                  <a:lnTo>
                    <a:pt x="173384" y="324106"/>
                  </a:lnTo>
                  <a:lnTo>
                    <a:pt x="178760" y="316677"/>
                  </a:lnTo>
                  <a:lnTo>
                    <a:pt x="215725" y="293227"/>
                  </a:lnTo>
                  <a:lnTo>
                    <a:pt x="273033" y="267902"/>
                  </a:lnTo>
                  <a:lnTo>
                    <a:pt x="303946" y="255373"/>
                  </a:lnTo>
                  <a:lnTo>
                    <a:pt x="320701" y="243740"/>
                  </a:lnTo>
                  <a:lnTo>
                    <a:pt x="332826" y="227652"/>
                  </a:lnTo>
                  <a:lnTo>
                    <a:pt x="337697" y="218448"/>
                  </a:lnTo>
                  <a:lnTo>
                    <a:pt x="338605" y="208803"/>
                  </a:lnTo>
                  <a:lnTo>
                    <a:pt x="333375" y="188728"/>
                  </a:lnTo>
                  <a:lnTo>
                    <a:pt x="320132" y="174346"/>
                  </a:lnTo>
                  <a:lnTo>
                    <a:pt x="311687" y="168873"/>
                  </a:lnTo>
                  <a:lnTo>
                    <a:pt x="277445" y="161171"/>
                  </a:lnTo>
                  <a:lnTo>
                    <a:pt x="254330" y="165608"/>
                  </a:lnTo>
                  <a:lnTo>
                    <a:pt x="210895" y="187520"/>
                  </a:lnTo>
                  <a:lnTo>
                    <a:pt x="184670" y="213099"/>
                  </a:lnTo>
                  <a:lnTo>
                    <a:pt x="175662" y="235870"/>
                  </a:lnTo>
                  <a:lnTo>
                    <a:pt x="172828" y="261589"/>
                  </a:lnTo>
                  <a:lnTo>
                    <a:pt x="183531" y="324552"/>
                  </a:lnTo>
                  <a:lnTo>
                    <a:pt x="196213" y="343507"/>
                  </a:lnTo>
                  <a:lnTo>
                    <a:pt x="213547" y="358560"/>
                  </a:lnTo>
                  <a:lnTo>
                    <a:pt x="232950" y="369150"/>
                  </a:lnTo>
                  <a:lnTo>
                    <a:pt x="274782" y="376100"/>
                  </a:lnTo>
                  <a:lnTo>
                    <a:pt x="330575" y="371212"/>
                  </a:lnTo>
                  <a:lnTo>
                    <a:pt x="368497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025216" y="3821844"/>
              <a:ext cx="91220" cy="286719"/>
            </a:xfrm>
            <a:custGeom>
              <a:avLst/>
              <a:gdLst/>
              <a:ahLst/>
              <a:cxnLst/>
              <a:rect l="0" t="0" r="0" b="0"/>
              <a:pathLst>
                <a:path w="91220" h="286719">
                  <a:moveTo>
                    <a:pt x="6991" y="178985"/>
                  </a:moveTo>
                  <a:lnTo>
                    <a:pt x="24949" y="232860"/>
                  </a:lnTo>
                  <a:lnTo>
                    <a:pt x="47729" y="284432"/>
                  </a:lnTo>
                  <a:lnTo>
                    <a:pt x="49357" y="286718"/>
                  </a:lnTo>
                  <a:lnTo>
                    <a:pt x="27960" y="227521"/>
                  </a:lnTo>
                  <a:lnTo>
                    <a:pt x="8403" y="174664"/>
                  </a:lnTo>
                  <a:lnTo>
                    <a:pt x="0" y="127532"/>
                  </a:lnTo>
                  <a:lnTo>
                    <a:pt x="3100" y="87700"/>
                  </a:lnTo>
                  <a:lnTo>
                    <a:pt x="17017" y="53671"/>
                  </a:lnTo>
                  <a:lnTo>
                    <a:pt x="35623" y="35162"/>
                  </a:lnTo>
                  <a:lnTo>
                    <a:pt x="9121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133759" y="3858167"/>
              <a:ext cx="161722" cy="255070"/>
            </a:xfrm>
            <a:custGeom>
              <a:avLst/>
              <a:gdLst/>
              <a:ahLst/>
              <a:cxnLst/>
              <a:rect l="0" t="0" r="0" b="0"/>
              <a:pathLst>
                <a:path w="161722" h="255070">
                  <a:moveTo>
                    <a:pt x="24790" y="90019"/>
                  </a:moveTo>
                  <a:lnTo>
                    <a:pt x="42771" y="105660"/>
                  </a:lnTo>
                  <a:lnTo>
                    <a:pt x="59687" y="113739"/>
                  </a:lnTo>
                  <a:lnTo>
                    <a:pt x="94531" y="119274"/>
                  </a:lnTo>
                  <a:lnTo>
                    <a:pt x="128902" y="115325"/>
                  </a:lnTo>
                  <a:lnTo>
                    <a:pt x="147491" y="103606"/>
                  </a:lnTo>
                  <a:lnTo>
                    <a:pt x="155723" y="95568"/>
                  </a:lnTo>
                  <a:lnTo>
                    <a:pt x="160042" y="86699"/>
                  </a:lnTo>
                  <a:lnTo>
                    <a:pt x="161721" y="67486"/>
                  </a:lnTo>
                  <a:lnTo>
                    <a:pt x="150500" y="36939"/>
                  </a:lnTo>
                  <a:lnTo>
                    <a:pt x="132357" y="11251"/>
                  </a:lnTo>
                  <a:lnTo>
                    <a:pt x="112762" y="2369"/>
                  </a:lnTo>
                  <a:lnTo>
                    <a:pt x="100985" y="0"/>
                  </a:lnTo>
                  <a:lnTo>
                    <a:pt x="78542" y="3607"/>
                  </a:lnTo>
                  <a:lnTo>
                    <a:pt x="35538" y="19398"/>
                  </a:lnTo>
                  <a:lnTo>
                    <a:pt x="27276" y="26560"/>
                  </a:lnTo>
                  <a:lnTo>
                    <a:pt x="14976" y="46998"/>
                  </a:lnTo>
                  <a:lnTo>
                    <a:pt x="1475" y="84811"/>
                  </a:lnTo>
                  <a:lnTo>
                    <a:pt x="0" y="108761"/>
                  </a:lnTo>
                  <a:lnTo>
                    <a:pt x="11647" y="170650"/>
                  </a:lnTo>
                  <a:lnTo>
                    <a:pt x="28086" y="215651"/>
                  </a:lnTo>
                  <a:lnTo>
                    <a:pt x="34006" y="226416"/>
                  </a:lnTo>
                  <a:lnTo>
                    <a:pt x="49943" y="241497"/>
                  </a:lnTo>
                  <a:lnTo>
                    <a:pt x="69894" y="250929"/>
                  </a:lnTo>
                  <a:lnTo>
                    <a:pt x="106264" y="255069"/>
                  </a:lnTo>
                  <a:lnTo>
                    <a:pt x="136278" y="249407"/>
                  </a:lnTo>
                  <a:lnTo>
                    <a:pt x="141229" y="246581"/>
                  </a:lnTo>
                  <a:lnTo>
                    <a:pt x="151132" y="2374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339465" y="3895414"/>
              <a:ext cx="240225" cy="189936"/>
            </a:xfrm>
            <a:custGeom>
              <a:avLst/>
              <a:gdLst/>
              <a:ahLst/>
              <a:cxnLst/>
              <a:rect l="0" t="0" r="0" b="0"/>
              <a:pathLst>
                <a:path w="240225" h="189936">
                  <a:moveTo>
                    <a:pt x="19125" y="94886"/>
                  </a:moveTo>
                  <a:lnTo>
                    <a:pt x="22245" y="137578"/>
                  </a:lnTo>
                  <a:lnTo>
                    <a:pt x="28190" y="184817"/>
                  </a:lnTo>
                  <a:lnTo>
                    <a:pt x="27508" y="189935"/>
                  </a:lnTo>
                  <a:lnTo>
                    <a:pt x="25884" y="189838"/>
                  </a:lnTo>
                  <a:lnTo>
                    <a:pt x="23631" y="186263"/>
                  </a:lnTo>
                  <a:lnTo>
                    <a:pt x="16599" y="134245"/>
                  </a:lnTo>
                  <a:lnTo>
                    <a:pt x="4588" y="80304"/>
                  </a:lnTo>
                  <a:lnTo>
                    <a:pt x="0" y="38573"/>
                  </a:lnTo>
                  <a:lnTo>
                    <a:pt x="2866" y="31608"/>
                  </a:lnTo>
                  <a:lnTo>
                    <a:pt x="8285" y="29304"/>
                  </a:lnTo>
                  <a:lnTo>
                    <a:pt x="15408" y="30108"/>
                  </a:lnTo>
                  <a:lnTo>
                    <a:pt x="29561" y="37240"/>
                  </a:lnTo>
                  <a:lnTo>
                    <a:pt x="43651" y="49378"/>
                  </a:lnTo>
                  <a:lnTo>
                    <a:pt x="78781" y="95826"/>
                  </a:lnTo>
                  <a:lnTo>
                    <a:pt x="84632" y="99022"/>
                  </a:lnTo>
                  <a:lnTo>
                    <a:pt x="89703" y="97643"/>
                  </a:lnTo>
                  <a:lnTo>
                    <a:pt x="94253" y="93215"/>
                  </a:lnTo>
                  <a:lnTo>
                    <a:pt x="99309" y="75816"/>
                  </a:lnTo>
                  <a:lnTo>
                    <a:pt x="108143" y="32107"/>
                  </a:lnTo>
                  <a:lnTo>
                    <a:pt x="123360" y="5835"/>
                  </a:lnTo>
                  <a:lnTo>
                    <a:pt x="131899" y="1594"/>
                  </a:lnTo>
                  <a:lnTo>
                    <a:pt x="153865" y="0"/>
                  </a:lnTo>
                  <a:lnTo>
                    <a:pt x="163934" y="3553"/>
                  </a:lnTo>
                  <a:lnTo>
                    <a:pt x="181361" y="16859"/>
                  </a:lnTo>
                  <a:lnTo>
                    <a:pt x="198736" y="44081"/>
                  </a:lnTo>
                  <a:lnTo>
                    <a:pt x="222423" y="105576"/>
                  </a:lnTo>
                  <a:lnTo>
                    <a:pt x="240224" y="158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635188" y="3871323"/>
              <a:ext cx="186657" cy="193226"/>
            </a:xfrm>
            <a:custGeom>
              <a:avLst/>
              <a:gdLst/>
              <a:ahLst/>
              <a:cxnLst/>
              <a:rect l="0" t="0" r="0" b="0"/>
              <a:pathLst>
                <a:path w="186657" h="193226">
                  <a:moveTo>
                    <a:pt x="134014" y="87392"/>
                  </a:moveTo>
                  <a:lnTo>
                    <a:pt x="114886" y="34687"/>
                  </a:lnTo>
                  <a:lnTo>
                    <a:pt x="103676" y="18734"/>
                  </a:lnTo>
                  <a:lnTo>
                    <a:pt x="87775" y="6964"/>
                  </a:lnTo>
                  <a:lnTo>
                    <a:pt x="78621" y="2188"/>
                  </a:lnTo>
                  <a:lnTo>
                    <a:pt x="59092" y="0"/>
                  </a:lnTo>
                  <a:lnTo>
                    <a:pt x="48971" y="1054"/>
                  </a:lnTo>
                  <a:lnTo>
                    <a:pt x="31486" y="11585"/>
                  </a:lnTo>
                  <a:lnTo>
                    <a:pt x="17086" y="29133"/>
                  </a:lnTo>
                  <a:lnTo>
                    <a:pt x="6786" y="52530"/>
                  </a:lnTo>
                  <a:lnTo>
                    <a:pt x="0" y="97599"/>
                  </a:lnTo>
                  <a:lnTo>
                    <a:pt x="3579" y="136819"/>
                  </a:lnTo>
                  <a:lnTo>
                    <a:pt x="17637" y="170667"/>
                  </a:lnTo>
                  <a:lnTo>
                    <a:pt x="33158" y="186015"/>
                  </a:lnTo>
                  <a:lnTo>
                    <a:pt x="42210" y="191745"/>
                  </a:lnTo>
                  <a:lnTo>
                    <a:pt x="50584" y="193225"/>
                  </a:lnTo>
                  <a:lnTo>
                    <a:pt x="58507" y="191872"/>
                  </a:lnTo>
                  <a:lnTo>
                    <a:pt x="73549" y="184130"/>
                  </a:lnTo>
                  <a:lnTo>
                    <a:pt x="88033" y="172890"/>
                  </a:lnTo>
                  <a:lnTo>
                    <a:pt x="103752" y="147820"/>
                  </a:lnTo>
                  <a:lnTo>
                    <a:pt x="115819" y="106986"/>
                  </a:lnTo>
                  <a:lnTo>
                    <a:pt x="115905" y="57380"/>
                  </a:lnTo>
                  <a:lnTo>
                    <a:pt x="117262" y="56856"/>
                  </a:lnTo>
                  <a:lnTo>
                    <a:pt x="121889" y="66801"/>
                  </a:lnTo>
                  <a:lnTo>
                    <a:pt x="142370" y="128223"/>
                  </a:lnTo>
                  <a:lnTo>
                    <a:pt x="153716" y="144923"/>
                  </a:lnTo>
                  <a:lnTo>
                    <a:pt x="166557" y="153905"/>
                  </a:lnTo>
                  <a:lnTo>
                    <a:pt x="186656" y="1610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863958" y="3906072"/>
              <a:ext cx="42115" cy="168457"/>
            </a:xfrm>
            <a:custGeom>
              <a:avLst/>
              <a:gdLst/>
              <a:ahLst/>
              <a:cxnLst/>
              <a:rect l="0" t="0" r="0" b="0"/>
              <a:pathLst>
                <a:path w="42115" h="168457">
                  <a:moveTo>
                    <a:pt x="0" y="0"/>
                  </a:moveTo>
                  <a:lnTo>
                    <a:pt x="8333" y="37478"/>
                  </a:lnTo>
                  <a:lnTo>
                    <a:pt x="15684" y="88902"/>
                  </a:lnTo>
                  <a:lnTo>
                    <a:pt x="31802" y="143509"/>
                  </a:lnTo>
                  <a:lnTo>
                    <a:pt x="42114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832373" y="376920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2979564" y="3593231"/>
            <a:ext cx="2979566" cy="639225"/>
            <a:chOff x="2979564" y="3593231"/>
            <a:chExt cx="2979566" cy="639225"/>
          </a:xfrm>
        </p:grpSpPr>
        <p:sp>
          <p:nvSpPr>
            <p:cNvPr id="66" name="Freeform 65"/>
            <p:cNvSpPr/>
            <p:nvPr/>
          </p:nvSpPr>
          <p:spPr>
            <a:xfrm>
              <a:off x="3958715" y="3882586"/>
              <a:ext cx="151925" cy="176168"/>
            </a:xfrm>
            <a:custGeom>
              <a:avLst/>
              <a:gdLst/>
              <a:ahLst/>
              <a:cxnLst/>
              <a:rect l="0" t="0" r="0" b="0"/>
              <a:pathLst>
                <a:path w="151925" h="176168">
                  <a:moveTo>
                    <a:pt x="0" y="44543"/>
                  </a:moveTo>
                  <a:lnTo>
                    <a:pt x="14654" y="103160"/>
                  </a:lnTo>
                  <a:lnTo>
                    <a:pt x="31666" y="159757"/>
                  </a:lnTo>
                  <a:lnTo>
                    <a:pt x="35149" y="170485"/>
                  </a:lnTo>
                  <a:lnTo>
                    <a:pt x="35131" y="175298"/>
                  </a:lnTo>
                  <a:lnTo>
                    <a:pt x="32779" y="176167"/>
                  </a:lnTo>
                  <a:lnTo>
                    <a:pt x="28872" y="174406"/>
                  </a:lnTo>
                  <a:lnTo>
                    <a:pt x="21411" y="163091"/>
                  </a:lnTo>
                  <a:lnTo>
                    <a:pt x="7089" y="121642"/>
                  </a:lnTo>
                  <a:lnTo>
                    <a:pt x="6270" y="98697"/>
                  </a:lnTo>
                  <a:lnTo>
                    <a:pt x="15276" y="55370"/>
                  </a:lnTo>
                  <a:lnTo>
                    <a:pt x="30522" y="23575"/>
                  </a:lnTo>
                  <a:lnTo>
                    <a:pt x="46321" y="8707"/>
                  </a:lnTo>
                  <a:lnTo>
                    <a:pt x="55447" y="3105"/>
                  </a:lnTo>
                  <a:lnTo>
                    <a:pt x="74946" y="0"/>
                  </a:lnTo>
                  <a:lnTo>
                    <a:pt x="85059" y="810"/>
                  </a:lnTo>
                  <a:lnTo>
                    <a:pt x="102534" y="7949"/>
                  </a:lnTo>
                  <a:lnTo>
                    <a:pt x="110470" y="13128"/>
                  </a:lnTo>
                  <a:lnTo>
                    <a:pt x="122407" y="28241"/>
                  </a:lnTo>
                  <a:lnTo>
                    <a:pt x="147053" y="90194"/>
                  </a:lnTo>
                  <a:lnTo>
                    <a:pt x="151924" y="115135"/>
                  </a:lnTo>
                  <a:lnTo>
                    <a:pt x="147399" y="1603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186545" y="3630169"/>
              <a:ext cx="119611" cy="455053"/>
            </a:xfrm>
            <a:custGeom>
              <a:avLst/>
              <a:gdLst/>
              <a:ahLst/>
              <a:cxnLst/>
              <a:rect l="0" t="0" r="0" b="0"/>
              <a:pathLst>
                <a:path w="119611" h="455053">
                  <a:moveTo>
                    <a:pt x="88025" y="307489"/>
                  </a:moveTo>
                  <a:lnTo>
                    <a:pt x="82435" y="290721"/>
                  </a:lnTo>
                  <a:lnTo>
                    <a:pt x="70333" y="279369"/>
                  </a:lnTo>
                  <a:lnTo>
                    <a:pt x="62192" y="274705"/>
                  </a:lnTo>
                  <a:lnTo>
                    <a:pt x="43788" y="272641"/>
                  </a:lnTo>
                  <a:lnTo>
                    <a:pt x="33967" y="273728"/>
                  </a:lnTo>
                  <a:lnTo>
                    <a:pt x="26250" y="279133"/>
                  </a:lnTo>
                  <a:lnTo>
                    <a:pt x="9800" y="307925"/>
                  </a:lnTo>
                  <a:lnTo>
                    <a:pt x="1395" y="328740"/>
                  </a:lnTo>
                  <a:lnTo>
                    <a:pt x="0" y="349689"/>
                  </a:lnTo>
                  <a:lnTo>
                    <a:pt x="8636" y="391734"/>
                  </a:lnTo>
                  <a:lnTo>
                    <a:pt x="30012" y="432664"/>
                  </a:lnTo>
                  <a:lnTo>
                    <a:pt x="43134" y="449300"/>
                  </a:lnTo>
                  <a:lnTo>
                    <a:pt x="51079" y="453502"/>
                  </a:lnTo>
                  <a:lnTo>
                    <a:pt x="69264" y="455052"/>
                  </a:lnTo>
                  <a:lnTo>
                    <a:pt x="77857" y="450318"/>
                  </a:lnTo>
                  <a:lnTo>
                    <a:pt x="93644" y="432579"/>
                  </a:lnTo>
                  <a:lnTo>
                    <a:pt x="110097" y="396285"/>
                  </a:lnTo>
                  <a:lnTo>
                    <a:pt x="116791" y="344717"/>
                  </a:lnTo>
                  <a:lnTo>
                    <a:pt x="118775" y="284984"/>
                  </a:lnTo>
                  <a:lnTo>
                    <a:pt x="119363" y="222831"/>
                  </a:lnTo>
                  <a:lnTo>
                    <a:pt x="119537" y="165552"/>
                  </a:lnTo>
                  <a:lnTo>
                    <a:pt x="111190" y="109436"/>
                  </a:lnTo>
                  <a:lnTo>
                    <a:pt x="98276" y="54504"/>
                  </a:lnTo>
                  <a:lnTo>
                    <a:pt x="84460" y="4183"/>
                  </a:lnTo>
                  <a:lnTo>
                    <a:pt x="79799" y="0"/>
                  </a:lnTo>
                  <a:lnTo>
                    <a:pt x="74353" y="721"/>
                  </a:lnTo>
                  <a:lnTo>
                    <a:pt x="68381" y="4711"/>
                  </a:lnTo>
                  <a:lnTo>
                    <a:pt x="64401" y="12050"/>
                  </a:lnTo>
                  <a:lnTo>
                    <a:pt x="58012" y="60571"/>
                  </a:lnTo>
                  <a:lnTo>
                    <a:pt x="60025" y="109156"/>
                  </a:lnTo>
                  <a:lnTo>
                    <a:pt x="64911" y="163715"/>
                  </a:lnTo>
                  <a:lnTo>
                    <a:pt x="69478" y="221216"/>
                  </a:lnTo>
                  <a:lnTo>
                    <a:pt x="78240" y="275297"/>
                  </a:lnTo>
                  <a:lnTo>
                    <a:pt x="91681" y="334795"/>
                  </a:lnTo>
                  <a:lnTo>
                    <a:pt x="109101" y="384914"/>
                  </a:lnTo>
                  <a:lnTo>
                    <a:pt x="119610" y="4022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327212" y="3829249"/>
              <a:ext cx="147400" cy="192638"/>
            </a:xfrm>
            <a:custGeom>
              <a:avLst/>
              <a:gdLst/>
              <a:ahLst/>
              <a:cxnLst/>
              <a:rect l="0" t="0" r="0" b="0"/>
              <a:pathLst>
                <a:path w="147400" h="192638">
                  <a:moveTo>
                    <a:pt x="0" y="171580"/>
                  </a:moveTo>
                  <a:lnTo>
                    <a:pt x="5589" y="154812"/>
                  </a:lnTo>
                  <a:lnTo>
                    <a:pt x="17692" y="140341"/>
                  </a:lnTo>
                  <a:lnTo>
                    <a:pt x="25833" y="133206"/>
                  </a:lnTo>
                  <a:lnTo>
                    <a:pt x="47356" y="125279"/>
                  </a:lnTo>
                  <a:lnTo>
                    <a:pt x="93712" y="114600"/>
                  </a:lnTo>
                  <a:lnTo>
                    <a:pt x="120444" y="99065"/>
                  </a:lnTo>
                  <a:lnTo>
                    <a:pt x="132689" y="83199"/>
                  </a:lnTo>
                  <a:lnTo>
                    <a:pt x="137592" y="74054"/>
                  </a:lnTo>
                  <a:lnTo>
                    <a:pt x="139921" y="54536"/>
                  </a:lnTo>
                  <a:lnTo>
                    <a:pt x="135887" y="35332"/>
                  </a:lnTo>
                  <a:lnTo>
                    <a:pt x="126295" y="18998"/>
                  </a:lnTo>
                  <a:lnTo>
                    <a:pt x="111113" y="7059"/>
                  </a:lnTo>
                  <a:lnTo>
                    <a:pt x="102151" y="2238"/>
                  </a:lnTo>
                  <a:lnTo>
                    <a:pt x="82835" y="0"/>
                  </a:lnTo>
                  <a:lnTo>
                    <a:pt x="72771" y="1042"/>
                  </a:lnTo>
                  <a:lnTo>
                    <a:pt x="64892" y="5245"/>
                  </a:lnTo>
                  <a:lnTo>
                    <a:pt x="53017" y="19275"/>
                  </a:lnTo>
                  <a:lnTo>
                    <a:pt x="45345" y="52493"/>
                  </a:lnTo>
                  <a:lnTo>
                    <a:pt x="43922" y="111705"/>
                  </a:lnTo>
                  <a:lnTo>
                    <a:pt x="51879" y="147210"/>
                  </a:lnTo>
                  <a:lnTo>
                    <a:pt x="74935" y="180761"/>
                  </a:lnTo>
                  <a:lnTo>
                    <a:pt x="81542" y="188229"/>
                  </a:lnTo>
                  <a:lnTo>
                    <a:pt x="90626" y="192038"/>
                  </a:lnTo>
                  <a:lnTo>
                    <a:pt x="147399" y="1926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554139" y="3816103"/>
              <a:ext cx="120515" cy="209401"/>
            </a:xfrm>
            <a:custGeom>
              <a:avLst/>
              <a:gdLst/>
              <a:ahLst/>
              <a:cxnLst/>
              <a:rect l="0" t="0" r="0" b="0"/>
              <a:pathLst>
                <a:path w="120515" h="209401">
                  <a:moveTo>
                    <a:pt x="4700" y="100498"/>
                  </a:moveTo>
                  <a:lnTo>
                    <a:pt x="22658" y="154373"/>
                  </a:lnTo>
                  <a:lnTo>
                    <a:pt x="41001" y="209400"/>
                  </a:lnTo>
                  <a:lnTo>
                    <a:pt x="25211" y="150579"/>
                  </a:lnTo>
                  <a:lnTo>
                    <a:pt x="8138" y="91018"/>
                  </a:lnTo>
                  <a:lnTo>
                    <a:pt x="0" y="58695"/>
                  </a:lnTo>
                  <a:lnTo>
                    <a:pt x="1831" y="37465"/>
                  </a:lnTo>
                  <a:lnTo>
                    <a:pt x="9664" y="19450"/>
                  </a:lnTo>
                  <a:lnTo>
                    <a:pt x="15029" y="11371"/>
                  </a:lnTo>
                  <a:lnTo>
                    <a:pt x="23284" y="5985"/>
                  </a:lnTo>
                  <a:lnTo>
                    <a:pt x="44935" y="0"/>
                  </a:lnTo>
                  <a:lnTo>
                    <a:pt x="96090" y="4176"/>
                  </a:lnTo>
                  <a:lnTo>
                    <a:pt x="120514" y="5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979564" y="4095585"/>
              <a:ext cx="1684561" cy="136871"/>
            </a:xfrm>
            <a:custGeom>
              <a:avLst/>
              <a:gdLst/>
              <a:ahLst/>
              <a:cxnLst/>
              <a:rect l="0" t="0" r="0" b="0"/>
              <a:pathLst>
                <a:path w="1684561" h="136871">
                  <a:moveTo>
                    <a:pt x="1684560" y="0"/>
                  </a:moveTo>
                  <a:lnTo>
                    <a:pt x="1625943" y="0"/>
                  </a:lnTo>
                  <a:lnTo>
                    <a:pt x="1569346" y="11453"/>
                  </a:lnTo>
                  <a:lnTo>
                    <a:pt x="1515013" y="28198"/>
                  </a:lnTo>
                  <a:lnTo>
                    <a:pt x="1462553" y="42139"/>
                  </a:lnTo>
                  <a:lnTo>
                    <a:pt x="1407130" y="50568"/>
                  </a:lnTo>
                  <a:lnTo>
                    <a:pt x="1352292" y="53403"/>
                  </a:lnTo>
                  <a:lnTo>
                    <a:pt x="1290028" y="61654"/>
                  </a:lnTo>
                  <a:lnTo>
                    <a:pt x="1233885" y="62872"/>
                  </a:lnTo>
                  <a:lnTo>
                    <a:pt x="1184739" y="63082"/>
                  </a:lnTo>
                  <a:lnTo>
                    <a:pt x="1133133" y="63145"/>
                  </a:lnTo>
                  <a:lnTo>
                    <a:pt x="1081967" y="64333"/>
                  </a:lnTo>
                  <a:lnTo>
                    <a:pt x="1019044" y="71503"/>
                  </a:lnTo>
                  <a:lnTo>
                    <a:pt x="956225" y="78855"/>
                  </a:lnTo>
                  <a:lnTo>
                    <a:pt x="899926" y="84336"/>
                  </a:lnTo>
                  <a:lnTo>
                    <a:pt x="837350" y="93153"/>
                  </a:lnTo>
                  <a:lnTo>
                    <a:pt x="782338" y="94440"/>
                  </a:lnTo>
                  <a:lnTo>
                    <a:pt x="726411" y="94694"/>
                  </a:lnTo>
                  <a:lnTo>
                    <a:pt x="670304" y="94744"/>
                  </a:lnTo>
                  <a:lnTo>
                    <a:pt x="614160" y="94754"/>
                  </a:lnTo>
                  <a:lnTo>
                    <a:pt x="558010" y="97876"/>
                  </a:lnTo>
                  <a:lnTo>
                    <a:pt x="501859" y="103822"/>
                  </a:lnTo>
                  <a:lnTo>
                    <a:pt x="445707" y="104996"/>
                  </a:lnTo>
                  <a:lnTo>
                    <a:pt x="389555" y="105228"/>
                  </a:lnTo>
                  <a:lnTo>
                    <a:pt x="326600" y="112513"/>
                  </a:lnTo>
                  <a:lnTo>
                    <a:pt x="273091" y="115162"/>
                  </a:lnTo>
                  <a:lnTo>
                    <a:pt x="217461" y="115685"/>
                  </a:lnTo>
                  <a:lnTo>
                    <a:pt x="162582" y="116958"/>
                  </a:lnTo>
                  <a:lnTo>
                    <a:pt x="100309" y="124875"/>
                  </a:lnTo>
                  <a:lnTo>
                    <a:pt x="39726" y="134482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001036" y="3853430"/>
              <a:ext cx="10530" cy="200042"/>
            </a:xfrm>
            <a:custGeom>
              <a:avLst/>
              <a:gdLst/>
              <a:ahLst/>
              <a:cxnLst/>
              <a:rect l="0" t="0" r="0" b="0"/>
              <a:pathLst>
                <a:path w="10530" h="200042">
                  <a:moveTo>
                    <a:pt x="0" y="0"/>
                  </a:moveTo>
                  <a:lnTo>
                    <a:pt x="0" y="58616"/>
                  </a:lnTo>
                  <a:lnTo>
                    <a:pt x="0" y="112791"/>
                  </a:lnTo>
                  <a:lnTo>
                    <a:pt x="3120" y="165432"/>
                  </a:lnTo>
                  <a:lnTo>
                    <a:pt x="10529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022093" y="371655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106026" y="3821844"/>
              <a:ext cx="181666" cy="248795"/>
            </a:xfrm>
            <a:custGeom>
              <a:avLst/>
              <a:gdLst/>
              <a:ahLst/>
              <a:cxnLst/>
              <a:rect l="0" t="0" r="0" b="0"/>
              <a:pathLst>
                <a:path w="181666" h="248795">
                  <a:moveTo>
                    <a:pt x="137165" y="0"/>
                  </a:moveTo>
                  <a:lnTo>
                    <a:pt x="114809" y="0"/>
                  </a:lnTo>
                  <a:lnTo>
                    <a:pt x="84138" y="11179"/>
                  </a:lnTo>
                  <a:lnTo>
                    <a:pt x="21524" y="49160"/>
                  </a:lnTo>
                  <a:lnTo>
                    <a:pt x="5441" y="61234"/>
                  </a:lnTo>
                  <a:lnTo>
                    <a:pt x="1386" y="68898"/>
                  </a:lnTo>
                  <a:lnTo>
                    <a:pt x="0" y="86774"/>
                  </a:lnTo>
                  <a:lnTo>
                    <a:pt x="4777" y="92944"/>
                  </a:lnTo>
                  <a:lnTo>
                    <a:pt x="53297" y="109249"/>
                  </a:lnTo>
                  <a:lnTo>
                    <a:pt x="113960" y="121188"/>
                  </a:lnTo>
                  <a:lnTo>
                    <a:pt x="157798" y="144951"/>
                  </a:lnTo>
                  <a:lnTo>
                    <a:pt x="172852" y="161519"/>
                  </a:lnTo>
                  <a:lnTo>
                    <a:pt x="178504" y="170851"/>
                  </a:lnTo>
                  <a:lnTo>
                    <a:pt x="181665" y="190578"/>
                  </a:lnTo>
                  <a:lnTo>
                    <a:pt x="180869" y="200751"/>
                  </a:lnTo>
                  <a:lnTo>
                    <a:pt x="176830" y="208704"/>
                  </a:lnTo>
                  <a:lnTo>
                    <a:pt x="135456" y="239556"/>
                  </a:lnTo>
                  <a:lnTo>
                    <a:pt x="93895" y="248794"/>
                  </a:lnTo>
                  <a:lnTo>
                    <a:pt x="31880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559995" y="3593231"/>
              <a:ext cx="383407" cy="501127"/>
            </a:xfrm>
            <a:custGeom>
              <a:avLst/>
              <a:gdLst/>
              <a:ahLst/>
              <a:cxnLst/>
              <a:rect l="0" t="0" r="0" b="0"/>
              <a:pathLst>
                <a:path w="383407" h="501127">
                  <a:moveTo>
                    <a:pt x="188564" y="28572"/>
                  </a:moveTo>
                  <a:lnTo>
                    <a:pt x="145872" y="31691"/>
                  </a:lnTo>
                  <a:lnTo>
                    <a:pt x="126306" y="38147"/>
                  </a:lnTo>
                  <a:lnTo>
                    <a:pt x="87371" y="67975"/>
                  </a:lnTo>
                  <a:lnTo>
                    <a:pt x="44726" y="124014"/>
                  </a:lnTo>
                  <a:lnTo>
                    <a:pt x="21039" y="179180"/>
                  </a:lnTo>
                  <a:lnTo>
                    <a:pt x="3853" y="239348"/>
                  </a:lnTo>
                  <a:lnTo>
                    <a:pt x="0" y="295637"/>
                  </a:lnTo>
                  <a:lnTo>
                    <a:pt x="4828" y="351557"/>
                  </a:lnTo>
                  <a:lnTo>
                    <a:pt x="24282" y="403634"/>
                  </a:lnTo>
                  <a:lnTo>
                    <a:pt x="43723" y="445809"/>
                  </a:lnTo>
                  <a:lnTo>
                    <a:pt x="66100" y="469612"/>
                  </a:lnTo>
                  <a:lnTo>
                    <a:pt x="86173" y="483123"/>
                  </a:lnTo>
                  <a:lnTo>
                    <a:pt x="123781" y="496136"/>
                  </a:lnTo>
                  <a:lnTo>
                    <a:pt x="181530" y="501126"/>
                  </a:lnTo>
                  <a:lnTo>
                    <a:pt x="212344" y="499469"/>
                  </a:lnTo>
                  <a:lnTo>
                    <a:pt x="248253" y="485382"/>
                  </a:lnTo>
                  <a:lnTo>
                    <a:pt x="289419" y="452835"/>
                  </a:lnTo>
                  <a:lnTo>
                    <a:pt x="332373" y="396419"/>
                  </a:lnTo>
                  <a:lnTo>
                    <a:pt x="353278" y="340356"/>
                  </a:lnTo>
                  <a:lnTo>
                    <a:pt x="369689" y="303056"/>
                  </a:lnTo>
                  <a:lnTo>
                    <a:pt x="379540" y="249124"/>
                  </a:lnTo>
                  <a:lnTo>
                    <a:pt x="383406" y="221352"/>
                  </a:lnTo>
                  <a:lnTo>
                    <a:pt x="376357" y="165394"/>
                  </a:lnTo>
                  <a:lnTo>
                    <a:pt x="358110" y="109281"/>
                  </a:lnTo>
                  <a:lnTo>
                    <a:pt x="333449" y="53671"/>
                  </a:lnTo>
                  <a:lnTo>
                    <a:pt x="311042" y="29770"/>
                  </a:lnTo>
                  <a:lnTo>
                    <a:pt x="282175" y="10989"/>
                  </a:lnTo>
                  <a:lnTo>
                    <a:pt x="260585" y="3210"/>
                  </a:lnTo>
                  <a:lnTo>
                    <a:pt x="226801" y="0"/>
                  </a:lnTo>
                  <a:lnTo>
                    <a:pt x="221074" y="1335"/>
                  </a:lnTo>
                  <a:lnTo>
                    <a:pt x="209621" y="75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959129" y="406400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451257" y="347440"/>
            <a:ext cx="1775396" cy="498043"/>
            <a:chOff x="451257" y="347440"/>
            <a:chExt cx="1775396" cy="498043"/>
          </a:xfrm>
        </p:grpSpPr>
        <p:sp>
          <p:nvSpPr>
            <p:cNvPr id="2" name="Freeform 1"/>
            <p:cNvSpPr/>
            <p:nvPr/>
          </p:nvSpPr>
          <p:spPr>
            <a:xfrm>
              <a:off x="451257" y="347440"/>
              <a:ext cx="243624" cy="498043"/>
            </a:xfrm>
            <a:custGeom>
              <a:avLst/>
              <a:gdLst/>
              <a:ahLst/>
              <a:cxnLst/>
              <a:rect l="0" t="0" r="0" b="0"/>
              <a:pathLst>
                <a:path w="243624" h="498043">
                  <a:moveTo>
                    <a:pt x="64639" y="0"/>
                  </a:moveTo>
                  <a:lnTo>
                    <a:pt x="53461" y="11178"/>
                  </a:lnTo>
                  <a:lnTo>
                    <a:pt x="40920" y="40487"/>
                  </a:lnTo>
                  <a:lnTo>
                    <a:pt x="33437" y="93482"/>
                  </a:lnTo>
                  <a:lnTo>
                    <a:pt x="21908" y="155943"/>
                  </a:lnTo>
                  <a:lnTo>
                    <a:pt x="18604" y="170642"/>
                  </a:lnTo>
                  <a:lnTo>
                    <a:pt x="14062" y="178102"/>
                  </a:lnTo>
                  <a:lnTo>
                    <a:pt x="8694" y="180736"/>
                  </a:lnTo>
                  <a:lnTo>
                    <a:pt x="2776" y="180152"/>
                  </a:lnTo>
                  <a:lnTo>
                    <a:pt x="0" y="175084"/>
                  </a:lnTo>
                  <a:lnTo>
                    <a:pt x="36" y="156974"/>
                  </a:lnTo>
                  <a:lnTo>
                    <a:pt x="12732" y="96826"/>
                  </a:lnTo>
                  <a:lnTo>
                    <a:pt x="30811" y="43556"/>
                  </a:lnTo>
                  <a:lnTo>
                    <a:pt x="42195" y="26767"/>
                  </a:lnTo>
                  <a:lnTo>
                    <a:pt x="58173" y="14626"/>
                  </a:lnTo>
                  <a:lnTo>
                    <a:pt x="67348" y="9751"/>
                  </a:lnTo>
                  <a:lnTo>
                    <a:pt x="75803" y="8840"/>
                  </a:lnTo>
                  <a:lnTo>
                    <a:pt x="91438" y="14067"/>
                  </a:lnTo>
                  <a:lnTo>
                    <a:pt x="113393" y="30164"/>
                  </a:lnTo>
                  <a:lnTo>
                    <a:pt x="146788" y="90617"/>
                  </a:lnTo>
                  <a:lnTo>
                    <a:pt x="158075" y="143288"/>
                  </a:lnTo>
                  <a:lnTo>
                    <a:pt x="167237" y="194940"/>
                  </a:lnTo>
                  <a:lnTo>
                    <a:pt x="169393" y="255186"/>
                  </a:lnTo>
                  <a:lnTo>
                    <a:pt x="160244" y="312146"/>
                  </a:lnTo>
                  <a:lnTo>
                    <a:pt x="143359" y="368458"/>
                  </a:lnTo>
                  <a:lnTo>
                    <a:pt x="133741" y="424642"/>
                  </a:lnTo>
                  <a:lnTo>
                    <a:pt x="118389" y="455583"/>
                  </a:lnTo>
                  <a:lnTo>
                    <a:pt x="99022" y="479568"/>
                  </a:lnTo>
                  <a:lnTo>
                    <a:pt x="72877" y="495904"/>
                  </a:lnTo>
                  <a:lnTo>
                    <a:pt x="53092" y="498042"/>
                  </a:lnTo>
                  <a:lnTo>
                    <a:pt x="42903" y="496974"/>
                  </a:lnTo>
                  <a:lnTo>
                    <a:pt x="34941" y="492753"/>
                  </a:lnTo>
                  <a:lnTo>
                    <a:pt x="22974" y="478704"/>
                  </a:lnTo>
                  <a:lnTo>
                    <a:pt x="9660" y="451064"/>
                  </a:lnTo>
                  <a:lnTo>
                    <a:pt x="8228" y="430930"/>
                  </a:lnTo>
                  <a:lnTo>
                    <a:pt x="12661" y="411453"/>
                  </a:lnTo>
                  <a:lnTo>
                    <a:pt x="22430" y="394998"/>
                  </a:lnTo>
                  <a:lnTo>
                    <a:pt x="30651" y="389674"/>
                  </a:lnTo>
                  <a:lnTo>
                    <a:pt x="64577" y="382181"/>
                  </a:lnTo>
                  <a:lnTo>
                    <a:pt x="90738" y="380428"/>
                  </a:lnTo>
                  <a:lnTo>
                    <a:pt x="111723" y="385888"/>
                  </a:lnTo>
                  <a:lnTo>
                    <a:pt x="170360" y="418623"/>
                  </a:lnTo>
                  <a:lnTo>
                    <a:pt x="226894" y="438856"/>
                  </a:lnTo>
                  <a:lnTo>
                    <a:pt x="243623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26466" y="410611"/>
              <a:ext cx="182069" cy="395089"/>
            </a:xfrm>
            <a:custGeom>
              <a:avLst/>
              <a:gdLst/>
              <a:ahLst/>
              <a:cxnLst/>
              <a:rect l="0" t="0" r="0" b="0"/>
              <a:pathLst>
                <a:path w="182069" h="395089">
                  <a:moveTo>
                    <a:pt x="126342" y="0"/>
                  </a:moveTo>
                  <a:lnTo>
                    <a:pt x="76844" y="55087"/>
                  </a:lnTo>
                  <a:lnTo>
                    <a:pt x="49717" y="116028"/>
                  </a:lnTo>
                  <a:lnTo>
                    <a:pt x="31662" y="171604"/>
                  </a:lnTo>
                  <a:lnTo>
                    <a:pt x="17563" y="225230"/>
                  </a:lnTo>
                  <a:lnTo>
                    <a:pt x="13088" y="288118"/>
                  </a:lnTo>
                  <a:lnTo>
                    <a:pt x="22256" y="343695"/>
                  </a:lnTo>
                  <a:lnTo>
                    <a:pt x="29779" y="365663"/>
                  </a:lnTo>
                  <a:lnTo>
                    <a:pt x="40921" y="383225"/>
                  </a:lnTo>
                  <a:lnTo>
                    <a:pt x="49507" y="388844"/>
                  </a:lnTo>
                  <a:lnTo>
                    <a:pt x="71526" y="395088"/>
                  </a:lnTo>
                  <a:lnTo>
                    <a:pt x="104641" y="393014"/>
                  </a:lnTo>
                  <a:lnTo>
                    <a:pt x="136680" y="379401"/>
                  </a:lnTo>
                  <a:lnTo>
                    <a:pt x="162810" y="354960"/>
                  </a:lnTo>
                  <a:lnTo>
                    <a:pt x="179781" y="325492"/>
                  </a:lnTo>
                  <a:lnTo>
                    <a:pt x="182068" y="301811"/>
                  </a:lnTo>
                  <a:lnTo>
                    <a:pt x="178015" y="278027"/>
                  </a:lnTo>
                  <a:lnTo>
                    <a:pt x="168415" y="259658"/>
                  </a:lnTo>
                  <a:lnTo>
                    <a:pt x="160240" y="253824"/>
                  </a:lnTo>
                  <a:lnTo>
                    <a:pt x="138678" y="247341"/>
                  </a:lnTo>
                  <a:lnTo>
                    <a:pt x="100231" y="249281"/>
                  </a:lnTo>
                  <a:lnTo>
                    <a:pt x="79252" y="257411"/>
                  </a:lnTo>
                  <a:lnTo>
                    <a:pt x="19302" y="302093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57114" y="373334"/>
              <a:ext cx="203986" cy="400435"/>
            </a:xfrm>
            <a:custGeom>
              <a:avLst/>
              <a:gdLst/>
              <a:ahLst/>
              <a:cxnLst/>
              <a:rect l="0" t="0" r="0" b="0"/>
              <a:pathLst>
                <a:path w="203986" h="400435">
                  <a:moveTo>
                    <a:pt x="174720" y="89919"/>
                  </a:moveTo>
                  <a:lnTo>
                    <a:pt x="145411" y="124817"/>
                  </a:lnTo>
                  <a:lnTo>
                    <a:pt x="113487" y="179377"/>
                  </a:lnTo>
                  <a:lnTo>
                    <a:pt x="91209" y="235812"/>
                  </a:lnTo>
                  <a:lnTo>
                    <a:pt x="73039" y="290932"/>
                  </a:lnTo>
                  <a:lnTo>
                    <a:pt x="64783" y="329893"/>
                  </a:lnTo>
                  <a:lnTo>
                    <a:pt x="66588" y="357231"/>
                  </a:lnTo>
                  <a:lnTo>
                    <a:pt x="74408" y="378741"/>
                  </a:lnTo>
                  <a:lnTo>
                    <a:pt x="79769" y="387752"/>
                  </a:lnTo>
                  <a:lnTo>
                    <a:pt x="88023" y="393759"/>
                  </a:lnTo>
                  <a:lnTo>
                    <a:pt x="109672" y="400434"/>
                  </a:lnTo>
                  <a:lnTo>
                    <a:pt x="131771" y="397162"/>
                  </a:lnTo>
                  <a:lnTo>
                    <a:pt x="160825" y="382165"/>
                  </a:lnTo>
                  <a:lnTo>
                    <a:pt x="175563" y="368375"/>
                  </a:lnTo>
                  <a:lnTo>
                    <a:pt x="198473" y="320781"/>
                  </a:lnTo>
                  <a:lnTo>
                    <a:pt x="203985" y="284145"/>
                  </a:lnTo>
                  <a:lnTo>
                    <a:pt x="200028" y="249243"/>
                  </a:lnTo>
                  <a:lnTo>
                    <a:pt x="191427" y="230530"/>
                  </a:lnTo>
                  <a:lnTo>
                    <a:pt x="146389" y="177876"/>
                  </a:lnTo>
                  <a:lnTo>
                    <a:pt x="119922" y="162254"/>
                  </a:lnTo>
                  <a:lnTo>
                    <a:pt x="72270" y="139725"/>
                  </a:lnTo>
                  <a:lnTo>
                    <a:pt x="46098" y="123784"/>
                  </a:lnTo>
                  <a:lnTo>
                    <a:pt x="19236" y="108532"/>
                  </a:lnTo>
                  <a:lnTo>
                    <a:pt x="11403" y="102328"/>
                  </a:lnTo>
                  <a:lnTo>
                    <a:pt x="2699" y="82956"/>
                  </a:lnTo>
                  <a:lnTo>
                    <a:pt x="0" y="59918"/>
                  </a:lnTo>
                  <a:lnTo>
                    <a:pt x="2700" y="37981"/>
                  </a:lnTo>
                  <a:lnTo>
                    <a:pt x="10919" y="19652"/>
                  </a:lnTo>
                  <a:lnTo>
                    <a:pt x="16386" y="11489"/>
                  </a:lnTo>
                  <a:lnTo>
                    <a:pt x="24710" y="6047"/>
                  </a:lnTo>
                  <a:lnTo>
                    <a:pt x="46438" y="0"/>
                  </a:lnTo>
                  <a:lnTo>
                    <a:pt x="79388" y="2185"/>
                  </a:lnTo>
                  <a:lnTo>
                    <a:pt x="132530" y="28135"/>
                  </a:lnTo>
                  <a:lnTo>
                    <a:pt x="143084" y="34692"/>
                  </a:lnTo>
                  <a:lnTo>
                    <a:pt x="150120" y="43742"/>
                  </a:lnTo>
                  <a:lnTo>
                    <a:pt x="161412" y="82531"/>
                  </a:lnTo>
                  <a:lnTo>
                    <a:pt x="164191" y="1004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37160" y="589595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94179" y="3120"/>
                  </a:lnTo>
                  <a:lnTo>
                    <a:pt x="41350" y="146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58217" y="49483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00331" y="71593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05658" y="389554"/>
              <a:ext cx="320995" cy="431669"/>
            </a:xfrm>
            <a:custGeom>
              <a:avLst/>
              <a:gdLst/>
              <a:ahLst/>
              <a:cxnLst/>
              <a:rect l="0" t="0" r="0" b="0"/>
              <a:pathLst>
                <a:path w="320995" h="431669">
                  <a:moveTo>
                    <a:pt x="0" y="0"/>
                  </a:moveTo>
                  <a:lnTo>
                    <a:pt x="48930" y="0"/>
                  </a:lnTo>
                  <a:lnTo>
                    <a:pt x="96776" y="0"/>
                  </a:lnTo>
                  <a:lnTo>
                    <a:pt x="154167" y="5589"/>
                  </a:lnTo>
                  <a:lnTo>
                    <a:pt x="214939" y="16788"/>
                  </a:lnTo>
                  <a:lnTo>
                    <a:pt x="270098" y="17094"/>
                  </a:lnTo>
                  <a:lnTo>
                    <a:pt x="315135" y="6236"/>
                  </a:lnTo>
                  <a:lnTo>
                    <a:pt x="320054" y="7667"/>
                  </a:lnTo>
                  <a:lnTo>
                    <a:pt x="320994" y="12130"/>
                  </a:lnTo>
                  <a:lnTo>
                    <a:pt x="301733" y="64236"/>
                  </a:lnTo>
                  <a:lnTo>
                    <a:pt x="269758" y="117123"/>
                  </a:lnTo>
                  <a:lnTo>
                    <a:pt x="240663" y="177539"/>
                  </a:lnTo>
                  <a:lnTo>
                    <a:pt x="216601" y="230388"/>
                  </a:lnTo>
                  <a:lnTo>
                    <a:pt x="189318" y="289701"/>
                  </a:lnTo>
                  <a:lnTo>
                    <a:pt x="166987" y="341494"/>
                  </a:lnTo>
                  <a:lnTo>
                    <a:pt x="147667" y="404514"/>
                  </a:lnTo>
                  <a:lnTo>
                    <a:pt x="136870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>
            <a:off x="3105906" y="1402221"/>
            <a:ext cx="2126758" cy="977220"/>
          </a:xfrm>
          <a:custGeom>
            <a:avLst/>
            <a:gdLst/>
            <a:ahLst/>
            <a:cxnLst/>
            <a:rect l="0" t="0" r="0" b="0"/>
            <a:pathLst>
              <a:path w="2126758" h="977220">
                <a:moveTo>
                  <a:pt x="0" y="977219"/>
                </a:moveTo>
                <a:lnTo>
                  <a:pt x="49499" y="918656"/>
                </a:lnTo>
                <a:lnTo>
                  <a:pt x="97118" y="857766"/>
                </a:lnTo>
                <a:lnTo>
                  <a:pt x="134403" y="795826"/>
                </a:lnTo>
                <a:lnTo>
                  <a:pt x="166044" y="734852"/>
                </a:lnTo>
                <a:lnTo>
                  <a:pt x="185686" y="675158"/>
                </a:lnTo>
                <a:lnTo>
                  <a:pt x="203509" y="619680"/>
                </a:lnTo>
                <a:lnTo>
                  <a:pt x="221093" y="563545"/>
                </a:lnTo>
                <a:lnTo>
                  <a:pt x="229546" y="504261"/>
                </a:lnTo>
                <a:lnTo>
                  <a:pt x="231216" y="444631"/>
                </a:lnTo>
                <a:lnTo>
                  <a:pt x="231546" y="387792"/>
                </a:lnTo>
                <a:lnTo>
                  <a:pt x="226022" y="331505"/>
                </a:lnTo>
                <a:lnTo>
                  <a:pt x="210294" y="272738"/>
                </a:lnTo>
                <a:lnTo>
                  <a:pt x="192986" y="219289"/>
                </a:lnTo>
                <a:lnTo>
                  <a:pt x="181314" y="188788"/>
                </a:lnTo>
                <a:lnTo>
                  <a:pt x="144648" y="133967"/>
                </a:lnTo>
                <a:lnTo>
                  <a:pt x="111292" y="78918"/>
                </a:lnTo>
                <a:lnTo>
                  <a:pt x="68932" y="27235"/>
                </a:lnTo>
                <a:lnTo>
                  <a:pt x="50524" y="12591"/>
                </a:lnTo>
                <a:lnTo>
                  <a:pt x="48890" y="7750"/>
                </a:lnTo>
                <a:lnTo>
                  <a:pt x="52481" y="4523"/>
                </a:lnTo>
                <a:lnTo>
                  <a:pt x="59554" y="2372"/>
                </a:lnTo>
                <a:lnTo>
                  <a:pt x="116421" y="1922"/>
                </a:lnTo>
                <a:lnTo>
                  <a:pt x="165283" y="0"/>
                </a:lnTo>
                <a:lnTo>
                  <a:pt x="216183" y="6552"/>
                </a:lnTo>
                <a:lnTo>
                  <a:pt x="264875" y="7991"/>
                </a:lnTo>
                <a:lnTo>
                  <a:pt x="316348" y="8418"/>
                </a:lnTo>
                <a:lnTo>
                  <a:pt x="365524" y="8544"/>
                </a:lnTo>
                <a:lnTo>
                  <a:pt x="418473" y="14176"/>
                </a:lnTo>
                <a:lnTo>
                  <a:pt x="471133" y="18148"/>
                </a:lnTo>
                <a:lnTo>
                  <a:pt x="532834" y="22052"/>
                </a:lnTo>
                <a:lnTo>
                  <a:pt x="588375" y="27402"/>
                </a:lnTo>
                <a:lnTo>
                  <a:pt x="638758" y="25867"/>
                </a:lnTo>
                <a:lnTo>
                  <a:pt x="680202" y="24243"/>
                </a:lnTo>
                <a:lnTo>
                  <a:pt x="731236" y="28585"/>
                </a:lnTo>
                <a:lnTo>
                  <a:pt x="787547" y="29443"/>
                </a:lnTo>
                <a:lnTo>
                  <a:pt x="850663" y="29612"/>
                </a:lnTo>
                <a:lnTo>
                  <a:pt x="908537" y="29646"/>
                </a:lnTo>
                <a:lnTo>
                  <a:pt x="965029" y="30822"/>
                </a:lnTo>
                <a:lnTo>
                  <a:pt x="1024368" y="37987"/>
                </a:lnTo>
                <a:lnTo>
                  <a:pt x="1086478" y="39749"/>
                </a:lnTo>
                <a:lnTo>
                  <a:pt x="1143807" y="32861"/>
                </a:lnTo>
                <a:lnTo>
                  <a:pt x="1200192" y="30288"/>
                </a:lnTo>
                <a:lnTo>
                  <a:pt x="1256390" y="35369"/>
                </a:lnTo>
                <a:lnTo>
                  <a:pt x="1312551" y="39232"/>
                </a:lnTo>
                <a:lnTo>
                  <a:pt x="1368705" y="36875"/>
                </a:lnTo>
                <a:lnTo>
                  <a:pt x="1430446" y="31081"/>
                </a:lnTo>
                <a:lnTo>
                  <a:pt x="1491732" y="37172"/>
                </a:lnTo>
                <a:lnTo>
                  <a:pt x="1541768" y="39291"/>
                </a:lnTo>
                <a:lnTo>
                  <a:pt x="1592468" y="39918"/>
                </a:lnTo>
                <a:lnTo>
                  <a:pt x="1648995" y="37011"/>
                </a:lnTo>
                <a:lnTo>
                  <a:pt x="1674602" y="34094"/>
                </a:lnTo>
                <a:lnTo>
                  <a:pt x="1735582" y="38633"/>
                </a:lnTo>
                <a:lnTo>
                  <a:pt x="1793034" y="39877"/>
                </a:lnTo>
                <a:lnTo>
                  <a:pt x="1850613" y="40122"/>
                </a:lnTo>
                <a:lnTo>
                  <a:pt x="1910860" y="43290"/>
                </a:lnTo>
                <a:lnTo>
                  <a:pt x="1934877" y="46243"/>
                </a:lnTo>
                <a:lnTo>
                  <a:pt x="1985130" y="41726"/>
                </a:lnTo>
                <a:lnTo>
                  <a:pt x="2045099" y="40488"/>
                </a:lnTo>
                <a:lnTo>
                  <a:pt x="2101532" y="45437"/>
                </a:lnTo>
                <a:lnTo>
                  <a:pt x="2126757" y="4018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2632124" y="1556477"/>
            <a:ext cx="2253648" cy="654508"/>
            <a:chOff x="2632124" y="1556477"/>
            <a:chExt cx="2253648" cy="654508"/>
          </a:xfrm>
        </p:grpSpPr>
        <p:sp>
          <p:nvSpPr>
            <p:cNvPr id="11" name="Freeform 10"/>
            <p:cNvSpPr/>
            <p:nvPr/>
          </p:nvSpPr>
          <p:spPr>
            <a:xfrm>
              <a:off x="2632124" y="1600524"/>
              <a:ext cx="427813" cy="610461"/>
            </a:xfrm>
            <a:custGeom>
              <a:avLst/>
              <a:gdLst/>
              <a:ahLst/>
              <a:cxnLst/>
              <a:rect l="0" t="0" r="0" b="0"/>
              <a:pathLst>
                <a:path w="427813" h="610461">
                  <a:moveTo>
                    <a:pt x="0" y="10336"/>
                  </a:moveTo>
                  <a:lnTo>
                    <a:pt x="16767" y="15925"/>
                  </a:lnTo>
                  <a:lnTo>
                    <a:pt x="34358" y="15549"/>
                  </a:lnTo>
                  <a:lnTo>
                    <a:pt x="92999" y="11022"/>
                  </a:lnTo>
                  <a:lnTo>
                    <a:pt x="150865" y="10471"/>
                  </a:lnTo>
                  <a:lnTo>
                    <a:pt x="212684" y="10362"/>
                  </a:lnTo>
                  <a:lnTo>
                    <a:pt x="271126" y="3105"/>
                  </a:lnTo>
                  <a:lnTo>
                    <a:pt x="319499" y="784"/>
                  </a:lnTo>
                  <a:lnTo>
                    <a:pt x="378359" y="0"/>
                  </a:lnTo>
                  <a:lnTo>
                    <a:pt x="404466" y="2233"/>
                  </a:lnTo>
                  <a:lnTo>
                    <a:pt x="423868" y="11024"/>
                  </a:lnTo>
                  <a:lnTo>
                    <a:pt x="427638" y="17813"/>
                  </a:lnTo>
                  <a:lnTo>
                    <a:pt x="427812" y="25849"/>
                  </a:lnTo>
                  <a:lnTo>
                    <a:pt x="416878" y="53927"/>
                  </a:lnTo>
                  <a:lnTo>
                    <a:pt x="378652" y="112631"/>
                  </a:lnTo>
                  <a:lnTo>
                    <a:pt x="364822" y="131839"/>
                  </a:lnTo>
                  <a:lnTo>
                    <a:pt x="329871" y="191774"/>
                  </a:lnTo>
                  <a:lnTo>
                    <a:pt x="303128" y="248525"/>
                  </a:lnTo>
                  <a:lnTo>
                    <a:pt x="283618" y="287191"/>
                  </a:lnTo>
                  <a:lnTo>
                    <a:pt x="250476" y="337984"/>
                  </a:lnTo>
                  <a:lnTo>
                    <a:pt x="218539" y="395937"/>
                  </a:lnTo>
                  <a:lnTo>
                    <a:pt x="189701" y="452445"/>
                  </a:lnTo>
                  <a:lnTo>
                    <a:pt x="161474" y="508667"/>
                  </a:lnTo>
                  <a:lnTo>
                    <a:pt x="126347" y="564300"/>
                  </a:lnTo>
                  <a:lnTo>
                    <a:pt x="94756" y="6104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575272" y="1631917"/>
              <a:ext cx="383444" cy="574943"/>
            </a:xfrm>
            <a:custGeom>
              <a:avLst/>
              <a:gdLst/>
              <a:ahLst/>
              <a:cxnLst/>
              <a:rect l="0" t="0" r="0" b="0"/>
              <a:pathLst>
                <a:path w="383444" h="574943">
                  <a:moveTo>
                    <a:pt x="67588" y="0"/>
                  </a:moveTo>
                  <a:lnTo>
                    <a:pt x="50799" y="62280"/>
                  </a:lnTo>
                  <a:lnTo>
                    <a:pt x="44254" y="116330"/>
                  </a:lnTo>
                  <a:lnTo>
                    <a:pt x="37330" y="141779"/>
                  </a:lnTo>
                  <a:lnTo>
                    <a:pt x="12766" y="190390"/>
                  </a:lnTo>
                  <a:lnTo>
                    <a:pt x="8813" y="193607"/>
                  </a:lnTo>
                  <a:lnTo>
                    <a:pt x="5008" y="192242"/>
                  </a:lnTo>
                  <a:lnTo>
                    <a:pt x="1301" y="187823"/>
                  </a:lnTo>
                  <a:lnTo>
                    <a:pt x="0" y="181367"/>
                  </a:lnTo>
                  <a:lnTo>
                    <a:pt x="6317" y="145790"/>
                  </a:lnTo>
                  <a:lnTo>
                    <a:pt x="22215" y="87309"/>
                  </a:lnTo>
                  <a:lnTo>
                    <a:pt x="33737" y="54725"/>
                  </a:lnTo>
                  <a:lnTo>
                    <a:pt x="52618" y="29733"/>
                  </a:lnTo>
                  <a:lnTo>
                    <a:pt x="70293" y="14774"/>
                  </a:lnTo>
                  <a:lnTo>
                    <a:pt x="92967" y="6566"/>
                  </a:lnTo>
                  <a:lnTo>
                    <a:pt x="105564" y="4377"/>
                  </a:lnTo>
                  <a:lnTo>
                    <a:pt x="125800" y="8185"/>
                  </a:lnTo>
                  <a:lnTo>
                    <a:pt x="150347" y="23482"/>
                  </a:lnTo>
                  <a:lnTo>
                    <a:pt x="179601" y="55201"/>
                  </a:lnTo>
                  <a:lnTo>
                    <a:pt x="214948" y="117074"/>
                  </a:lnTo>
                  <a:lnTo>
                    <a:pt x="237466" y="177803"/>
                  </a:lnTo>
                  <a:lnTo>
                    <a:pt x="249463" y="228807"/>
                  </a:lnTo>
                  <a:lnTo>
                    <a:pt x="254838" y="280964"/>
                  </a:lnTo>
                  <a:lnTo>
                    <a:pt x="256430" y="339052"/>
                  </a:lnTo>
                  <a:lnTo>
                    <a:pt x="248563" y="397516"/>
                  </a:lnTo>
                  <a:lnTo>
                    <a:pt x="232624" y="456031"/>
                  </a:lnTo>
                  <a:lnTo>
                    <a:pt x="207292" y="512390"/>
                  </a:lnTo>
                  <a:lnTo>
                    <a:pt x="178589" y="548912"/>
                  </a:lnTo>
                  <a:lnTo>
                    <a:pt x="160205" y="564105"/>
                  </a:lnTo>
                  <a:lnTo>
                    <a:pt x="137217" y="572417"/>
                  </a:lnTo>
                  <a:lnTo>
                    <a:pt x="112572" y="574942"/>
                  </a:lnTo>
                  <a:lnTo>
                    <a:pt x="89920" y="572164"/>
                  </a:lnTo>
                  <a:lnTo>
                    <a:pt x="81306" y="567446"/>
                  </a:lnTo>
                  <a:lnTo>
                    <a:pt x="43701" y="522111"/>
                  </a:lnTo>
                  <a:lnTo>
                    <a:pt x="34354" y="503451"/>
                  </a:lnTo>
                  <a:lnTo>
                    <a:pt x="32540" y="483458"/>
                  </a:lnTo>
                  <a:lnTo>
                    <a:pt x="36803" y="462875"/>
                  </a:lnTo>
                  <a:lnTo>
                    <a:pt x="46497" y="442028"/>
                  </a:lnTo>
                  <a:lnTo>
                    <a:pt x="61723" y="427304"/>
                  </a:lnTo>
                  <a:lnTo>
                    <a:pt x="70697" y="421740"/>
                  </a:lnTo>
                  <a:lnTo>
                    <a:pt x="90027" y="418677"/>
                  </a:lnTo>
                  <a:lnTo>
                    <a:pt x="111486" y="422385"/>
                  </a:lnTo>
                  <a:lnTo>
                    <a:pt x="171490" y="444715"/>
                  </a:lnTo>
                  <a:lnTo>
                    <a:pt x="228453" y="474576"/>
                  </a:lnTo>
                  <a:lnTo>
                    <a:pt x="287687" y="507812"/>
                  </a:lnTo>
                  <a:lnTo>
                    <a:pt x="321145" y="520390"/>
                  </a:lnTo>
                  <a:lnTo>
                    <a:pt x="383443" y="526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112338" y="1684559"/>
              <a:ext cx="207176" cy="476985"/>
            </a:xfrm>
            <a:custGeom>
              <a:avLst/>
              <a:gdLst/>
              <a:ahLst/>
              <a:cxnLst/>
              <a:rect l="0" t="0" r="0" b="0"/>
              <a:pathLst>
                <a:path w="207176" h="476985">
                  <a:moveTo>
                    <a:pt x="204346" y="0"/>
                  </a:moveTo>
                  <a:lnTo>
                    <a:pt x="187578" y="11178"/>
                  </a:lnTo>
                  <a:lnTo>
                    <a:pt x="176226" y="26025"/>
                  </a:lnTo>
                  <a:lnTo>
                    <a:pt x="146094" y="81589"/>
                  </a:lnTo>
                  <a:lnTo>
                    <a:pt x="98322" y="142112"/>
                  </a:lnTo>
                  <a:lnTo>
                    <a:pt x="57971" y="196874"/>
                  </a:lnTo>
                  <a:lnTo>
                    <a:pt x="26257" y="255871"/>
                  </a:lnTo>
                  <a:lnTo>
                    <a:pt x="10809" y="303151"/>
                  </a:lnTo>
                  <a:lnTo>
                    <a:pt x="0" y="361049"/>
                  </a:lnTo>
                  <a:lnTo>
                    <a:pt x="1209" y="403465"/>
                  </a:lnTo>
                  <a:lnTo>
                    <a:pt x="9168" y="425373"/>
                  </a:lnTo>
                  <a:lnTo>
                    <a:pt x="33341" y="458501"/>
                  </a:lnTo>
                  <a:lnTo>
                    <a:pt x="59311" y="474844"/>
                  </a:lnTo>
                  <a:lnTo>
                    <a:pt x="82174" y="476984"/>
                  </a:lnTo>
                  <a:lnTo>
                    <a:pt x="106763" y="472866"/>
                  </a:lnTo>
                  <a:lnTo>
                    <a:pt x="129390" y="463237"/>
                  </a:lnTo>
                  <a:lnTo>
                    <a:pt x="179053" y="415275"/>
                  </a:lnTo>
                  <a:lnTo>
                    <a:pt x="199306" y="377868"/>
                  </a:lnTo>
                  <a:lnTo>
                    <a:pt x="207175" y="357454"/>
                  </a:lnTo>
                  <a:lnTo>
                    <a:pt x="207004" y="320642"/>
                  </a:lnTo>
                  <a:lnTo>
                    <a:pt x="199288" y="300045"/>
                  </a:lnTo>
                  <a:lnTo>
                    <a:pt x="193955" y="291277"/>
                  </a:lnTo>
                  <a:lnTo>
                    <a:pt x="185720" y="285432"/>
                  </a:lnTo>
                  <a:lnTo>
                    <a:pt x="164092" y="278937"/>
                  </a:lnTo>
                  <a:lnTo>
                    <a:pt x="131197" y="280870"/>
                  </a:lnTo>
                  <a:lnTo>
                    <a:pt x="89811" y="293173"/>
                  </a:lnTo>
                  <a:lnTo>
                    <a:pt x="35890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642941" y="1556477"/>
              <a:ext cx="242831" cy="541897"/>
            </a:xfrm>
            <a:custGeom>
              <a:avLst/>
              <a:gdLst/>
              <a:ahLst/>
              <a:cxnLst/>
              <a:rect l="0" t="0" r="0" b="0"/>
              <a:pathLst>
                <a:path w="242831" h="541897">
                  <a:moveTo>
                    <a:pt x="221224" y="138611"/>
                  </a:moveTo>
                  <a:lnTo>
                    <a:pt x="205583" y="156591"/>
                  </a:lnTo>
                  <a:lnTo>
                    <a:pt x="174382" y="211795"/>
                  </a:lnTo>
                  <a:lnTo>
                    <a:pt x="133380" y="274391"/>
                  </a:lnTo>
                  <a:lnTo>
                    <a:pt x="105390" y="328602"/>
                  </a:lnTo>
                  <a:lnTo>
                    <a:pt x="77331" y="389959"/>
                  </a:lnTo>
                  <a:lnTo>
                    <a:pt x="58834" y="451169"/>
                  </a:lnTo>
                  <a:lnTo>
                    <a:pt x="55735" y="498852"/>
                  </a:lnTo>
                  <a:lnTo>
                    <a:pt x="59156" y="524496"/>
                  </a:lnTo>
                  <a:lnTo>
                    <a:pt x="65216" y="532738"/>
                  </a:lnTo>
                  <a:lnTo>
                    <a:pt x="73935" y="538233"/>
                  </a:lnTo>
                  <a:lnTo>
                    <a:pt x="84427" y="541896"/>
                  </a:lnTo>
                  <a:lnTo>
                    <a:pt x="108563" y="539727"/>
                  </a:lnTo>
                  <a:lnTo>
                    <a:pt x="156597" y="519270"/>
                  </a:lnTo>
                  <a:lnTo>
                    <a:pt x="183618" y="493944"/>
                  </a:lnTo>
                  <a:lnTo>
                    <a:pt x="206442" y="464213"/>
                  </a:lnTo>
                  <a:lnTo>
                    <a:pt x="214655" y="440470"/>
                  </a:lnTo>
                  <a:lnTo>
                    <a:pt x="219927" y="387100"/>
                  </a:lnTo>
                  <a:lnTo>
                    <a:pt x="215251" y="345468"/>
                  </a:lnTo>
                  <a:lnTo>
                    <a:pt x="203362" y="320624"/>
                  </a:lnTo>
                  <a:lnTo>
                    <a:pt x="157088" y="266521"/>
                  </a:lnTo>
                  <a:lnTo>
                    <a:pt x="99695" y="227017"/>
                  </a:lnTo>
                  <a:lnTo>
                    <a:pt x="42874" y="191341"/>
                  </a:lnTo>
                  <a:lnTo>
                    <a:pt x="13962" y="167103"/>
                  </a:lnTo>
                  <a:lnTo>
                    <a:pt x="5840" y="157605"/>
                  </a:lnTo>
                  <a:lnTo>
                    <a:pt x="1596" y="147764"/>
                  </a:lnTo>
                  <a:lnTo>
                    <a:pt x="0" y="127471"/>
                  </a:lnTo>
                  <a:lnTo>
                    <a:pt x="5678" y="96316"/>
                  </a:lnTo>
                  <a:lnTo>
                    <a:pt x="20358" y="64857"/>
                  </a:lnTo>
                  <a:lnTo>
                    <a:pt x="45115" y="38899"/>
                  </a:lnTo>
                  <a:lnTo>
                    <a:pt x="98381" y="10345"/>
                  </a:lnTo>
                  <a:lnTo>
                    <a:pt x="111253" y="3967"/>
                  </a:lnTo>
                  <a:lnTo>
                    <a:pt x="138033" y="0"/>
                  </a:lnTo>
                  <a:lnTo>
                    <a:pt x="187764" y="6986"/>
                  </a:lnTo>
                  <a:lnTo>
                    <a:pt x="215080" y="21882"/>
                  </a:lnTo>
                  <a:lnTo>
                    <a:pt x="237991" y="46703"/>
                  </a:lnTo>
                  <a:lnTo>
                    <a:pt x="241761" y="56282"/>
                  </a:lnTo>
                  <a:lnTo>
                    <a:pt x="242830" y="76283"/>
                  </a:lnTo>
                  <a:lnTo>
                    <a:pt x="231266" y="107275"/>
                  </a:lnTo>
                  <a:lnTo>
                    <a:pt x="200168" y="159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3242777" y="2499472"/>
            <a:ext cx="1884602" cy="606435"/>
            <a:chOff x="3242777" y="2499472"/>
            <a:chExt cx="1884602" cy="606435"/>
          </a:xfrm>
        </p:grpSpPr>
        <p:sp>
          <p:nvSpPr>
            <p:cNvPr id="16" name="Freeform 15"/>
            <p:cNvSpPr/>
            <p:nvPr/>
          </p:nvSpPr>
          <p:spPr>
            <a:xfrm>
              <a:off x="3561881" y="2499472"/>
              <a:ext cx="333664" cy="537709"/>
            </a:xfrm>
            <a:custGeom>
              <a:avLst/>
              <a:gdLst/>
              <a:ahLst/>
              <a:cxnLst/>
              <a:rect l="0" t="0" r="0" b="0"/>
              <a:pathLst>
                <a:path w="333664" h="537709">
                  <a:moveTo>
                    <a:pt x="112564" y="37895"/>
                  </a:moveTo>
                  <a:lnTo>
                    <a:pt x="95753" y="57046"/>
                  </a:lnTo>
                  <a:lnTo>
                    <a:pt x="68655" y="111113"/>
                  </a:lnTo>
                  <a:lnTo>
                    <a:pt x="53242" y="168085"/>
                  </a:lnTo>
                  <a:lnTo>
                    <a:pt x="46034" y="192853"/>
                  </a:lnTo>
                  <a:lnTo>
                    <a:pt x="43645" y="196183"/>
                  </a:lnTo>
                  <a:lnTo>
                    <a:pt x="42051" y="193723"/>
                  </a:lnTo>
                  <a:lnTo>
                    <a:pt x="41451" y="177342"/>
                  </a:lnTo>
                  <a:lnTo>
                    <a:pt x="50597" y="125405"/>
                  </a:lnTo>
                  <a:lnTo>
                    <a:pt x="63398" y="91510"/>
                  </a:lnTo>
                  <a:lnTo>
                    <a:pt x="95474" y="46429"/>
                  </a:lnTo>
                  <a:lnTo>
                    <a:pt x="135761" y="10019"/>
                  </a:lnTo>
                  <a:lnTo>
                    <a:pt x="158749" y="2109"/>
                  </a:lnTo>
                  <a:lnTo>
                    <a:pt x="171430" y="0"/>
                  </a:lnTo>
                  <a:lnTo>
                    <a:pt x="182224" y="2103"/>
                  </a:lnTo>
                  <a:lnTo>
                    <a:pt x="200456" y="13799"/>
                  </a:lnTo>
                  <a:lnTo>
                    <a:pt x="223874" y="40115"/>
                  </a:lnTo>
                  <a:lnTo>
                    <a:pt x="240041" y="70138"/>
                  </a:lnTo>
                  <a:lnTo>
                    <a:pt x="247579" y="120130"/>
                  </a:lnTo>
                  <a:lnTo>
                    <a:pt x="249068" y="175066"/>
                  </a:lnTo>
                  <a:lnTo>
                    <a:pt x="243773" y="236566"/>
                  </a:lnTo>
                  <a:lnTo>
                    <a:pt x="231462" y="296634"/>
                  </a:lnTo>
                  <a:lnTo>
                    <a:pt x="220063" y="337087"/>
                  </a:lnTo>
                  <a:lnTo>
                    <a:pt x="189140" y="391735"/>
                  </a:lnTo>
                  <a:lnTo>
                    <a:pt x="161572" y="444399"/>
                  </a:lnTo>
                  <a:lnTo>
                    <a:pt x="126586" y="500608"/>
                  </a:lnTo>
                  <a:lnTo>
                    <a:pt x="99951" y="526985"/>
                  </a:lnTo>
                  <a:lnTo>
                    <a:pt x="73813" y="536029"/>
                  </a:lnTo>
                  <a:lnTo>
                    <a:pt x="46209" y="537708"/>
                  </a:lnTo>
                  <a:lnTo>
                    <a:pt x="26141" y="530656"/>
                  </a:lnTo>
                  <a:lnTo>
                    <a:pt x="12543" y="513484"/>
                  </a:lnTo>
                  <a:lnTo>
                    <a:pt x="3769" y="489084"/>
                  </a:lnTo>
                  <a:lnTo>
                    <a:pt x="0" y="444802"/>
                  </a:lnTo>
                  <a:lnTo>
                    <a:pt x="3264" y="419954"/>
                  </a:lnTo>
                  <a:lnTo>
                    <a:pt x="11734" y="400332"/>
                  </a:lnTo>
                  <a:lnTo>
                    <a:pt x="17268" y="391824"/>
                  </a:lnTo>
                  <a:lnTo>
                    <a:pt x="32776" y="379251"/>
                  </a:lnTo>
                  <a:lnTo>
                    <a:pt x="41825" y="374260"/>
                  </a:lnTo>
                  <a:lnTo>
                    <a:pt x="64357" y="371835"/>
                  </a:lnTo>
                  <a:lnTo>
                    <a:pt x="111361" y="379809"/>
                  </a:lnTo>
                  <a:lnTo>
                    <a:pt x="165048" y="407514"/>
                  </a:lnTo>
                  <a:lnTo>
                    <a:pt x="228364" y="437152"/>
                  </a:lnTo>
                  <a:lnTo>
                    <a:pt x="263078" y="445143"/>
                  </a:lnTo>
                  <a:lnTo>
                    <a:pt x="299881" y="444390"/>
                  </a:lnTo>
                  <a:lnTo>
                    <a:pt x="333663" y="4379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074528" y="2516310"/>
              <a:ext cx="63172" cy="484312"/>
            </a:xfrm>
            <a:custGeom>
              <a:avLst/>
              <a:gdLst/>
              <a:ahLst/>
              <a:cxnLst/>
              <a:rect l="0" t="0" r="0" b="0"/>
              <a:pathLst>
                <a:path w="63172" h="484312">
                  <a:moveTo>
                    <a:pt x="63171" y="0"/>
                  </a:moveTo>
                  <a:lnTo>
                    <a:pt x="57582" y="58617"/>
                  </a:lnTo>
                  <a:lnTo>
                    <a:pt x="53618" y="121197"/>
                  </a:lnTo>
                  <a:lnTo>
                    <a:pt x="51762" y="172521"/>
                  </a:lnTo>
                  <a:lnTo>
                    <a:pt x="45492" y="224773"/>
                  </a:lnTo>
                  <a:lnTo>
                    <a:pt x="40775" y="277300"/>
                  </a:lnTo>
                  <a:lnTo>
                    <a:pt x="27939" y="328738"/>
                  </a:lnTo>
                  <a:lnTo>
                    <a:pt x="19297" y="385514"/>
                  </a:lnTo>
                  <a:lnTo>
                    <a:pt x="4448" y="447731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358590" y="3090221"/>
              <a:ext cx="1768789" cy="15686"/>
            </a:xfrm>
            <a:custGeom>
              <a:avLst/>
              <a:gdLst/>
              <a:ahLst/>
              <a:cxnLst/>
              <a:rect l="0" t="0" r="0" b="0"/>
              <a:pathLst>
                <a:path w="1768789" h="15686">
                  <a:moveTo>
                    <a:pt x="0" y="5157"/>
                  </a:moveTo>
                  <a:lnTo>
                    <a:pt x="58617" y="14222"/>
                  </a:lnTo>
                  <a:lnTo>
                    <a:pt x="112791" y="15396"/>
                  </a:lnTo>
                  <a:lnTo>
                    <a:pt x="171672" y="15628"/>
                  </a:lnTo>
                  <a:lnTo>
                    <a:pt x="233692" y="15674"/>
                  </a:lnTo>
                  <a:lnTo>
                    <a:pt x="292173" y="15683"/>
                  </a:lnTo>
                  <a:lnTo>
                    <a:pt x="340554" y="15685"/>
                  </a:lnTo>
                  <a:lnTo>
                    <a:pt x="402536" y="15685"/>
                  </a:lnTo>
                  <a:lnTo>
                    <a:pt x="465168" y="15685"/>
                  </a:lnTo>
                  <a:lnTo>
                    <a:pt x="513994" y="15685"/>
                  </a:lnTo>
                  <a:lnTo>
                    <a:pt x="575659" y="15685"/>
                  </a:lnTo>
                  <a:lnTo>
                    <a:pt x="625761" y="15685"/>
                  </a:lnTo>
                  <a:lnTo>
                    <a:pt x="677650" y="15685"/>
                  </a:lnTo>
                  <a:lnTo>
                    <a:pt x="730070" y="14516"/>
                  </a:lnTo>
                  <a:lnTo>
                    <a:pt x="783816" y="8450"/>
                  </a:lnTo>
                  <a:lnTo>
                    <a:pt x="843675" y="6133"/>
                  </a:lnTo>
                  <a:lnTo>
                    <a:pt x="902355" y="4276"/>
                  </a:lnTo>
                  <a:lnTo>
                    <a:pt x="955402" y="0"/>
                  </a:lnTo>
                  <a:lnTo>
                    <a:pt x="1005265" y="4138"/>
                  </a:lnTo>
                  <a:lnTo>
                    <a:pt x="1057468" y="4855"/>
                  </a:lnTo>
                  <a:lnTo>
                    <a:pt x="1120010" y="6267"/>
                  </a:lnTo>
                  <a:lnTo>
                    <a:pt x="1170491" y="13478"/>
                  </a:lnTo>
                  <a:lnTo>
                    <a:pt x="1225177" y="9660"/>
                  </a:lnTo>
                  <a:lnTo>
                    <a:pt x="1284548" y="6046"/>
                  </a:lnTo>
                  <a:lnTo>
                    <a:pt x="1344810" y="5420"/>
                  </a:lnTo>
                  <a:lnTo>
                    <a:pt x="1397370" y="5235"/>
                  </a:lnTo>
                  <a:lnTo>
                    <a:pt x="1440326" y="5191"/>
                  </a:lnTo>
                  <a:lnTo>
                    <a:pt x="1486715" y="5172"/>
                  </a:lnTo>
                  <a:lnTo>
                    <a:pt x="1549510" y="5161"/>
                  </a:lnTo>
                  <a:lnTo>
                    <a:pt x="1607111" y="5158"/>
                  </a:lnTo>
                  <a:lnTo>
                    <a:pt x="1666681" y="8277"/>
                  </a:lnTo>
                  <a:lnTo>
                    <a:pt x="1717087" y="13490"/>
                  </a:lnTo>
                  <a:lnTo>
                    <a:pt x="1768788" y="156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42777" y="2747937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0"/>
                  </a:moveTo>
                  <a:lnTo>
                    <a:pt x="141160" y="11179"/>
                  </a:lnTo>
                  <a:lnTo>
                    <a:pt x="89581" y="20276"/>
                  </a:lnTo>
                  <a:lnTo>
                    <a:pt x="26701" y="2986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Freeform 20"/>
          <p:cNvSpPr/>
          <p:nvPr/>
        </p:nvSpPr>
        <p:spPr>
          <a:xfrm>
            <a:off x="3853430" y="3321416"/>
            <a:ext cx="335401" cy="496291"/>
          </a:xfrm>
          <a:custGeom>
            <a:avLst/>
            <a:gdLst/>
            <a:ahLst/>
            <a:cxnLst/>
            <a:rect l="0" t="0" r="0" b="0"/>
            <a:pathLst>
              <a:path w="335401" h="496291">
                <a:moveTo>
                  <a:pt x="231627" y="5589"/>
                </a:moveTo>
                <a:lnTo>
                  <a:pt x="173010" y="5589"/>
                </a:lnTo>
                <a:lnTo>
                  <a:pt x="117666" y="5589"/>
                </a:lnTo>
                <a:lnTo>
                  <a:pt x="57861" y="2469"/>
                </a:lnTo>
                <a:lnTo>
                  <a:pt x="45593" y="0"/>
                </a:lnTo>
                <a:lnTo>
                  <a:pt x="35074" y="693"/>
                </a:lnTo>
                <a:lnTo>
                  <a:pt x="17148" y="7702"/>
                </a:lnTo>
                <a:lnTo>
                  <a:pt x="11432" y="15186"/>
                </a:lnTo>
                <a:lnTo>
                  <a:pt x="5081" y="35981"/>
                </a:lnTo>
                <a:lnTo>
                  <a:pt x="7094" y="68406"/>
                </a:lnTo>
                <a:lnTo>
                  <a:pt x="18255" y="119210"/>
                </a:lnTo>
                <a:lnTo>
                  <a:pt x="35188" y="182667"/>
                </a:lnTo>
                <a:lnTo>
                  <a:pt x="39836" y="187982"/>
                </a:lnTo>
                <a:lnTo>
                  <a:pt x="45275" y="189185"/>
                </a:lnTo>
                <a:lnTo>
                  <a:pt x="51240" y="187648"/>
                </a:lnTo>
                <a:lnTo>
                  <a:pt x="64107" y="176581"/>
                </a:lnTo>
                <a:lnTo>
                  <a:pt x="97021" y="146469"/>
                </a:lnTo>
                <a:lnTo>
                  <a:pt x="127013" y="130650"/>
                </a:lnTo>
                <a:lnTo>
                  <a:pt x="163715" y="124142"/>
                </a:lnTo>
                <a:lnTo>
                  <a:pt x="209634" y="130349"/>
                </a:lnTo>
                <a:lnTo>
                  <a:pt x="240708" y="140691"/>
                </a:lnTo>
                <a:lnTo>
                  <a:pt x="294507" y="184881"/>
                </a:lnTo>
                <a:lnTo>
                  <a:pt x="307537" y="199918"/>
                </a:lnTo>
                <a:lnTo>
                  <a:pt x="329260" y="248378"/>
                </a:lnTo>
                <a:lnTo>
                  <a:pt x="335400" y="299559"/>
                </a:lnTo>
                <a:lnTo>
                  <a:pt x="334124" y="345505"/>
                </a:lnTo>
                <a:lnTo>
                  <a:pt x="313917" y="396777"/>
                </a:lnTo>
                <a:lnTo>
                  <a:pt x="287396" y="440440"/>
                </a:lnTo>
                <a:lnTo>
                  <a:pt x="266608" y="464196"/>
                </a:lnTo>
                <a:lnTo>
                  <a:pt x="240042" y="480464"/>
                </a:lnTo>
                <a:lnTo>
                  <a:pt x="197284" y="495271"/>
                </a:lnTo>
                <a:lnTo>
                  <a:pt x="138058" y="496290"/>
                </a:lnTo>
                <a:lnTo>
                  <a:pt x="86542" y="485573"/>
                </a:lnTo>
                <a:lnTo>
                  <a:pt x="26676" y="460402"/>
                </a:lnTo>
                <a:lnTo>
                  <a:pt x="0" y="44778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4478582" y="2305741"/>
            <a:ext cx="406642" cy="1463810"/>
            <a:chOff x="4478582" y="2305741"/>
            <a:chExt cx="406642" cy="1463810"/>
          </a:xfrm>
        </p:grpSpPr>
        <p:sp>
          <p:nvSpPr>
            <p:cNvPr id="22" name="Freeform 21"/>
            <p:cNvSpPr/>
            <p:nvPr/>
          </p:nvSpPr>
          <p:spPr>
            <a:xfrm>
              <a:off x="4568136" y="2305741"/>
              <a:ext cx="317088" cy="671480"/>
            </a:xfrm>
            <a:custGeom>
              <a:avLst/>
              <a:gdLst/>
              <a:ahLst/>
              <a:cxnLst/>
              <a:rect l="0" t="0" r="0" b="0"/>
              <a:pathLst>
                <a:path w="317088" h="671480">
                  <a:moveTo>
                    <a:pt x="159159" y="0"/>
                  </a:moveTo>
                  <a:lnTo>
                    <a:pt x="150826" y="37477"/>
                  </a:lnTo>
                  <a:lnTo>
                    <a:pt x="149064" y="88901"/>
                  </a:lnTo>
                  <a:lnTo>
                    <a:pt x="148716" y="144119"/>
                  </a:lnTo>
                  <a:lnTo>
                    <a:pt x="145528" y="200086"/>
                  </a:lnTo>
                  <a:lnTo>
                    <a:pt x="139569" y="256202"/>
                  </a:lnTo>
                  <a:lnTo>
                    <a:pt x="138537" y="303899"/>
                  </a:lnTo>
                  <a:lnTo>
                    <a:pt x="138231" y="355076"/>
                  </a:lnTo>
                  <a:lnTo>
                    <a:pt x="138128" y="416365"/>
                  </a:lnTo>
                  <a:lnTo>
                    <a:pt x="138108" y="473532"/>
                  </a:lnTo>
                  <a:lnTo>
                    <a:pt x="138103" y="529884"/>
                  </a:lnTo>
                  <a:lnTo>
                    <a:pt x="130867" y="586076"/>
                  </a:lnTo>
                  <a:lnTo>
                    <a:pt x="129037" y="614157"/>
                  </a:lnTo>
                  <a:lnTo>
                    <a:pt x="125040" y="621178"/>
                  </a:lnTo>
                  <a:lnTo>
                    <a:pt x="118865" y="623518"/>
                  </a:lnTo>
                  <a:lnTo>
                    <a:pt x="111240" y="622739"/>
                  </a:lnTo>
                  <a:lnTo>
                    <a:pt x="104986" y="618710"/>
                  </a:lnTo>
                  <a:lnTo>
                    <a:pt x="83424" y="583908"/>
                  </a:lnTo>
                  <a:lnTo>
                    <a:pt x="57332" y="525892"/>
                  </a:lnTo>
                  <a:lnTo>
                    <a:pt x="25329" y="464801"/>
                  </a:lnTo>
                  <a:lnTo>
                    <a:pt x="4602" y="437716"/>
                  </a:lnTo>
                  <a:lnTo>
                    <a:pt x="1139" y="435700"/>
                  </a:lnTo>
                  <a:lnTo>
                    <a:pt x="0" y="437865"/>
                  </a:lnTo>
                  <a:lnTo>
                    <a:pt x="12576" y="485779"/>
                  </a:lnTo>
                  <a:lnTo>
                    <a:pt x="20312" y="504850"/>
                  </a:lnTo>
                  <a:lnTo>
                    <a:pt x="45439" y="549031"/>
                  </a:lnTo>
                  <a:lnTo>
                    <a:pt x="67336" y="605542"/>
                  </a:lnTo>
                  <a:lnTo>
                    <a:pt x="113707" y="668551"/>
                  </a:lnTo>
                  <a:lnTo>
                    <a:pt x="121839" y="671479"/>
                  </a:lnTo>
                  <a:lnTo>
                    <a:pt x="130769" y="671090"/>
                  </a:lnTo>
                  <a:lnTo>
                    <a:pt x="160106" y="659365"/>
                  </a:lnTo>
                  <a:lnTo>
                    <a:pt x="210756" y="626513"/>
                  </a:lnTo>
                  <a:lnTo>
                    <a:pt x="236188" y="600924"/>
                  </a:lnTo>
                  <a:lnTo>
                    <a:pt x="295300" y="560663"/>
                  </a:lnTo>
                  <a:lnTo>
                    <a:pt x="317087" y="5474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478582" y="3119664"/>
              <a:ext cx="261667" cy="649887"/>
            </a:xfrm>
            <a:custGeom>
              <a:avLst/>
              <a:gdLst/>
              <a:ahLst/>
              <a:cxnLst/>
              <a:rect l="0" t="0" r="0" b="0"/>
              <a:pathLst>
                <a:path w="261667" h="649887">
                  <a:moveTo>
                    <a:pt x="238185" y="133641"/>
                  </a:moveTo>
                  <a:lnTo>
                    <a:pt x="188686" y="188729"/>
                  </a:lnTo>
                  <a:lnTo>
                    <a:pt x="153908" y="242368"/>
                  </a:lnTo>
                  <a:lnTo>
                    <a:pt x="125871" y="295758"/>
                  </a:lnTo>
                  <a:lnTo>
                    <a:pt x="97803" y="351364"/>
                  </a:lnTo>
                  <a:lnTo>
                    <a:pt x="72848" y="410528"/>
                  </a:lnTo>
                  <a:lnTo>
                    <a:pt x="50718" y="472605"/>
                  </a:lnTo>
                  <a:lnTo>
                    <a:pt x="33391" y="522691"/>
                  </a:lnTo>
                  <a:lnTo>
                    <a:pt x="30496" y="562691"/>
                  </a:lnTo>
                  <a:lnTo>
                    <a:pt x="39405" y="615008"/>
                  </a:lnTo>
                  <a:lnTo>
                    <a:pt x="42494" y="626518"/>
                  </a:lnTo>
                  <a:lnTo>
                    <a:pt x="48063" y="635361"/>
                  </a:lnTo>
                  <a:lnTo>
                    <a:pt x="63609" y="648306"/>
                  </a:lnTo>
                  <a:lnTo>
                    <a:pt x="72668" y="649886"/>
                  </a:lnTo>
                  <a:lnTo>
                    <a:pt x="92092" y="645403"/>
                  </a:lnTo>
                  <a:lnTo>
                    <a:pt x="131988" y="623461"/>
                  </a:lnTo>
                  <a:lnTo>
                    <a:pt x="163612" y="593477"/>
                  </a:lnTo>
                  <a:lnTo>
                    <a:pt x="182164" y="564297"/>
                  </a:lnTo>
                  <a:lnTo>
                    <a:pt x="198189" y="536544"/>
                  </a:lnTo>
                  <a:lnTo>
                    <a:pt x="214636" y="510383"/>
                  </a:lnTo>
                  <a:lnTo>
                    <a:pt x="221869" y="489425"/>
                  </a:lnTo>
                  <a:lnTo>
                    <a:pt x="226513" y="437843"/>
                  </a:lnTo>
                  <a:lnTo>
                    <a:pt x="221841" y="382593"/>
                  </a:lnTo>
                  <a:lnTo>
                    <a:pt x="208483" y="336195"/>
                  </a:lnTo>
                  <a:lnTo>
                    <a:pt x="171053" y="288588"/>
                  </a:lnTo>
                  <a:lnTo>
                    <a:pt x="114011" y="238957"/>
                  </a:lnTo>
                  <a:lnTo>
                    <a:pt x="97599" y="226072"/>
                  </a:lnTo>
                  <a:lnTo>
                    <a:pt x="69798" y="209901"/>
                  </a:lnTo>
                  <a:lnTo>
                    <a:pt x="17296" y="152037"/>
                  </a:lnTo>
                  <a:lnTo>
                    <a:pt x="10207" y="142395"/>
                  </a:lnTo>
                  <a:lnTo>
                    <a:pt x="2330" y="119204"/>
                  </a:lnTo>
                  <a:lnTo>
                    <a:pt x="0" y="94470"/>
                  </a:lnTo>
                  <a:lnTo>
                    <a:pt x="2863" y="71778"/>
                  </a:lnTo>
                  <a:lnTo>
                    <a:pt x="11154" y="53114"/>
                  </a:lnTo>
                  <a:lnTo>
                    <a:pt x="16641" y="44862"/>
                  </a:lnTo>
                  <a:lnTo>
                    <a:pt x="32096" y="32572"/>
                  </a:lnTo>
                  <a:lnTo>
                    <a:pt x="91179" y="7669"/>
                  </a:lnTo>
                  <a:lnTo>
                    <a:pt x="125607" y="0"/>
                  </a:lnTo>
                  <a:lnTo>
                    <a:pt x="162324" y="847"/>
                  </a:lnTo>
                  <a:lnTo>
                    <a:pt x="216843" y="16025"/>
                  </a:lnTo>
                  <a:lnTo>
                    <a:pt x="238058" y="27165"/>
                  </a:lnTo>
                  <a:lnTo>
                    <a:pt x="252947" y="43035"/>
                  </a:lnTo>
                  <a:lnTo>
                    <a:pt x="258554" y="52180"/>
                  </a:lnTo>
                  <a:lnTo>
                    <a:pt x="261666" y="71700"/>
                  </a:lnTo>
                  <a:lnTo>
                    <a:pt x="254131" y="112827"/>
                  </a:lnTo>
                  <a:lnTo>
                    <a:pt x="248002" y="12439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569160" y="3927129"/>
            <a:ext cx="1233766" cy="746219"/>
            <a:chOff x="3569160" y="3927129"/>
            <a:chExt cx="1233766" cy="746219"/>
          </a:xfrm>
        </p:grpSpPr>
        <p:sp>
          <p:nvSpPr>
            <p:cNvPr id="25" name="Freeform 24"/>
            <p:cNvSpPr/>
            <p:nvPr/>
          </p:nvSpPr>
          <p:spPr>
            <a:xfrm>
              <a:off x="3853430" y="3990300"/>
              <a:ext cx="300303" cy="502652"/>
            </a:xfrm>
            <a:custGeom>
              <a:avLst/>
              <a:gdLst/>
              <a:ahLst/>
              <a:cxnLst/>
              <a:rect l="0" t="0" r="0" b="0"/>
              <a:pathLst>
                <a:path w="300303" h="502652">
                  <a:moveTo>
                    <a:pt x="273741" y="0"/>
                  </a:moveTo>
                  <a:lnTo>
                    <a:pt x="236263" y="8333"/>
                  </a:lnTo>
                  <a:lnTo>
                    <a:pt x="184839" y="10095"/>
                  </a:lnTo>
                  <a:lnTo>
                    <a:pt x="122386" y="10443"/>
                  </a:lnTo>
                  <a:lnTo>
                    <a:pt x="66895" y="13631"/>
                  </a:lnTo>
                  <a:lnTo>
                    <a:pt x="55125" y="16107"/>
                  </a:lnTo>
                  <a:lnTo>
                    <a:pt x="47278" y="22436"/>
                  </a:lnTo>
                  <a:lnTo>
                    <a:pt x="38560" y="41947"/>
                  </a:lnTo>
                  <a:lnTo>
                    <a:pt x="33652" y="79239"/>
                  </a:lnTo>
                  <a:lnTo>
                    <a:pt x="40191" y="139333"/>
                  </a:lnTo>
                  <a:lnTo>
                    <a:pt x="49096" y="200150"/>
                  </a:lnTo>
                  <a:lnTo>
                    <a:pt x="52761" y="231529"/>
                  </a:lnTo>
                  <a:lnTo>
                    <a:pt x="55061" y="231562"/>
                  </a:lnTo>
                  <a:lnTo>
                    <a:pt x="92005" y="192403"/>
                  </a:lnTo>
                  <a:lnTo>
                    <a:pt x="123707" y="177371"/>
                  </a:lnTo>
                  <a:lnTo>
                    <a:pt x="146228" y="175538"/>
                  </a:lnTo>
                  <a:lnTo>
                    <a:pt x="189281" y="183893"/>
                  </a:lnTo>
                  <a:lnTo>
                    <a:pt x="215441" y="199026"/>
                  </a:lnTo>
                  <a:lnTo>
                    <a:pt x="252476" y="234676"/>
                  </a:lnTo>
                  <a:lnTo>
                    <a:pt x="285210" y="293582"/>
                  </a:lnTo>
                  <a:lnTo>
                    <a:pt x="294074" y="345077"/>
                  </a:lnTo>
                  <a:lnTo>
                    <a:pt x="300302" y="385215"/>
                  </a:lnTo>
                  <a:lnTo>
                    <a:pt x="298024" y="408683"/>
                  </a:lnTo>
                  <a:lnTo>
                    <a:pt x="284575" y="441625"/>
                  </a:lnTo>
                  <a:lnTo>
                    <a:pt x="265773" y="468024"/>
                  </a:lnTo>
                  <a:lnTo>
                    <a:pt x="239794" y="485075"/>
                  </a:lnTo>
                  <a:lnTo>
                    <a:pt x="198405" y="500146"/>
                  </a:lnTo>
                  <a:lnTo>
                    <a:pt x="159912" y="502651"/>
                  </a:lnTo>
                  <a:lnTo>
                    <a:pt x="104984" y="496729"/>
                  </a:lnTo>
                  <a:lnTo>
                    <a:pt x="49073" y="489624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380476" y="3927129"/>
              <a:ext cx="260317" cy="563673"/>
            </a:xfrm>
            <a:custGeom>
              <a:avLst/>
              <a:gdLst/>
              <a:ahLst/>
              <a:cxnLst/>
              <a:rect l="0" t="0" r="0" b="0"/>
              <a:pathLst>
                <a:path w="260317" h="563673">
                  <a:moveTo>
                    <a:pt x="231006" y="0"/>
                  </a:moveTo>
                  <a:lnTo>
                    <a:pt x="175918" y="49498"/>
                  </a:lnTo>
                  <a:lnTo>
                    <a:pt x="112926" y="110180"/>
                  </a:lnTo>
                  <a:lnTo>
                    <a:pt x="76751" y="167483"/>
                  </a:lnTo>
                  <a:lnTo>
                    <a:pt x="49714" y="218783"/>
                  </a:lnTo>
                  <a:lnTo>
                    <a:pt x="31894" y="273977"/>
                  </a:lnTo>
                  <a:lnTo>
                    <a:pt x="13539" y="336727"/>
                  </a:lnTo>
                  <a:lnTo>
                    <a:pt x="2523" y="390212"/>
                  </a:lnTo>
                  <a:lnTo>
                    <a:pt x="0" y="451425"/>
                  </a:lnTo>
                  <a:lnTo>
                    <a:pt x="5894" y="479054"/>
                  </a:lnTo>
                  <a:lnTo>
                    <a:pt x="28742" y="525387"/>
                  </a:lnTo>
                  <a:lnTo>
                    <a:pt x="54482" y="552114"/>
                  </a:lnTo>
                  <a:lnTo>
                    <a:pt x="77291" y="561239"/>
                  </a:lnTo>
                  <a:lnTo>
                    <a:pt x="89925" y="563672"/>
                  </a:lnTo>
                  <a:lnTo>
                    <a:pt x="113321" y="560137"/>
                  </a:lnTo>
                  <a:lnTo>
                    <a:pt x="143103" y="544993"/>
                  </a:lnTo>
                  <a:lnTo>
                    <a:pt x="204761" y="498203"/>
                  </a:lnTo>
                  <a:lnTo>
                    <a:pt x="233014" y="469074"/>
                  </a:lnTo>
                  <a:lnTo>
                    <a:pt x="254912" y="420520"/>
                  </a:lnTo>
                  <a:lnTo>
                    <a:pt x="260316" y="383782"/>
                  </a:lnTo>
                  <a:lnTo>
                    <a:pt x="256328" y="348850"/>
                  </a:lnTo>
                  <a:lnTo>
                    <a:pt x="244599" y="330129"/>
                  </a:lnTo>
                  <a:lnTo>
                    <a:pt x="227689" y="315180"/>
                  </a:lnTo>
                  <a:lnTo>
                    <a:pt x="208474" y="304637"/>
                  </a:lnTo>
                  <a:lnTo>
                    <a:pt x="172337" y="297713"/>
                  </a:lnTo>
                  <a:lnTo>
                    <a:pt x="137583" y="301251"/>
                  </a:lnTo>
                  <a:lnTo>
                    <a:pt x="86902" y="324576"/>
                  </a:lnTo>
                  <a:lnTo>
                    <a:pt x="6255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569160" y="4221927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88783" y="0"/>
                  </a:lnTo>
                  <a:lnTo>
                    <a:pt x="30882" y="117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569160" y="4537782"/>
              <a:ext cx="1233766" cy="135566"/>
            </a:xfrm>
            <a:custGeom>
              <a:avLst/>
              <a:gdLst/>
              <a:ahLst/>
              <a:cxnLst/>
              <a:rect l="0" t="0" r="0" b="0"/>
              <a:pathLst>
                <a:path w="1233766" h="135566">
                  <a:moveTo>
                    <a:pt x="0" y="0"/>
                  </a:moveTo>
                  <a:lnTo>
                    <a:pt x="42692" y="3120"/>
                  </a:lnTo>
                  <a:lnTo>
                    <a:pt x="102069" y="10723"/>
                  </a:lnTo>
                  <a:lnTo>
                    <a:pt x="153003" y="18669"/>
                  </a:lnTo>
                  <a:lnTo>
                    <a:pt x="201702" y="23469"/>
                  </a:lnTo>
                  <a:lnTo>
                    <a:pt x="253176" y="29181"/>
                  </a:lnTo>
                  <a:lnTo>
                    <a:pt x="311793" y="36700"/>
                  </a:lnTo>
                  <a:lnTo>
                    <a:pt x="363005" y="46099"/>
                  </a:lnTo>
                  <a:lnTo>
                    <a:pt x="422632" y="56293"/>
                  </a:lnTo>
                  <a:lnTo>
                    <a:pt x="484753" y="61133"/>
                  </a:lnTo>
                  <a:lnTo>
                    <a:pt x="536435" y="68157"/>
                  </a:lnTo>
                  <a:lnTo>
                    <a:pt x="598151" y="72057"/>
                  </a:lnTo>
                  <a:lnTo>
                    <a:pt x="659916" y="80611"/>
                  </a:lnTo>
                  <a:lnTo>
                    <a:pt x="715964" y="86633"/>
                  </a:lnTo>
                  <a:lnTo>
                    <a:pt x="772095" y="93152"/>
                  </a:lnTo>
                  <a:lnTo>
                    <a:pt x="833947" y="102878"/>
                  </a:lnTo>
                  <a:lnTo>
                    <a:pt x="888338" y="104810"/>
                  </a:lnTo>
                  <a:lnTo>
                    <a:pt x="944141" y="106361"/>
                  </a:lnTo>
                  <a:lnTo>
                    <a:pt x="1000224" y="113600"/>
                  </a:lnTo>
                  <a:lnTo>
                    <a:pt x="1056363" y="115376"/>
                  </a:lnTo>
                  <a:lnTo>
                    <a:pt x="1115242" y="121273"/>
                  </a:lnTo>
                  <a:lnTo>
                    <a:pt x="1167783" y="124840"/>
                  </a:lnTo>
                  <a:lnTo>
                    <a:pt x="1227458" y="134451"/>
                  </a:lnTo>
                  <a:lnTo>
                    <a:pt x="1233765" y="1355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Freeform 29"/>
          <p:cNvSpPr/>
          <p:nvPr/>
        </p:nvSpPr>
        <p:spPr>
          <a:xfrm>
            <a:off x="4334472" y="4837230"/>
            <a:ext cx="403352" cy="640394"/>
          </a:xfrm>
          <a:custGeom>
            <a:avLst/>
            <a:gdLst/>
            <a:ahLst/>
            <a:cxnLst/>
            <a:rect l="0" t="0" r="0" b="0"/>
            <a:pathLst>
              <a:path w="403352" h="640394">
                <a:moveTo>
                  <a:pt x="119082" y="26935"/>
                </a:moveTo>
                <a:lnTo>
                  <a:pt x="93888" y="89216"/>
                </a:lnTo>
                <a:lnTo>
                  <a:pt x="73838" y="151543"/>
                </a:lnTo>
                <a:lnTo>
                  <a:pt x="55961" y="205691"/>
                </a:lnTo>
                <a:lnTo>
                  <a:pt x="52435" y="216296"/>
                </a:lnTo>
                <a:lnTo>
                  <a:pt x="48914" y="219856"/>
                </a:lnTo>
                <a:lnTo>
                  <a:pt x="45398" y="218720"/>
                </a:lnTo>
                <a:lnTo>
                  <a:pt x="41883" y="214453"/>
                </a:lnTo>
                <a:lnTo>
                  <a:pt x="40710" y="208100"/>
                </a:lnTo>
                <a:lnTo>
                  <a:pt x="53224" y="145309"/>
                </a:lnTo>
                <a:lnTo>
                  <a:pt x="70057" y="90444"/>
                </a:lnTo>
                <a:lnTo>
                  <a:pt x="105670" y="36030"/>
                </a:lnTo>
                <a:lnTo>
                  <a:pt x="137465" y="11043"/>
                </a:lnTo>
                <a:lnTo>
                  <a:pt x="176522" y="0"/>
                </a:lnTo>
                <a:lnTo>
                  <a:pt x="197643" y="3656"/>
                </a:lnTo>
                <a:lnTo>
                  <a:pt x="214830" y="14249"/>
                </a:lnTo>
                <a:lnTo>
                  <a:pt x="236489" y="39945"/>
                </a:lnTo>
                <a:lnTo>
                  <a:pt x="258748" y="96022"/>
                </a:lnTo>
                <a:lnTo>
                  <a:pt x="264953" y="150243"/>
                </a:lnTo>
                <a:lnTo>
                  <a:pt x="266179" y="212253"/>
                </a:lnTo>
                <a:lnTo>
                  <a:pt x="266392" y="267848"/>
                </a:lnTo>
                <a:lnTo>
                  <a:pt x="263335" y="321365"/>
                </a:lnTo>
                <a:lnTo>
                  <a:pt x="255020" y="374267"/>
                </a:lnTo>
                <a:lnTo>
                  <a:pt x="245148" y="430105"/>
                </a:lnTo>
                <a:lnTo>
                  <a:pt x="231694" y="484865"/>
                </a:lnTo>
                <a:lnTo>
                  <a:pt x="211777" y="545290"/>
                </a:lnTo>
                <a:lnTo>
                  <a:pt x="180936" y="599946"/>
                </a:lnTo>
                <a:lnTo>
                  <a:pt x="157167" y="626565"/>
                </a:lnTo>
                <a:lnTo>
                  <a:pt x="138348" y="637759"/>
                </a:lnTo>
                <a:lnTo>
                  <a:pt x="115166" y="640393"/>
                </a:lnTo>
                <a:lnTo>
                  <a:pt x="90435" y="636495"/>
                </a:lnTo>
                <a:lnTo>
                  <a:pt x="57952" y="621147"/>
                </a:lnTo>
                <a:lnTo>
                  <a:pt x="40831" y="608444"/>
                </a:lnTo>
                <a:lnTo>
                  <a:pt x="18037" y="576960"/>
                </a:lnTo>
                <a:lnTo>
                  <a:pt x="2055" y="537996"/>
                </a:lnTo>
                <a:lnTo>
                  <a:pt x="0" y="513777"/>
                </a:lnTo>
                <a:lnTo>
                  <a:pt x="4156" y="491314"/>
                </a:lnTo>
                <a:lnTo>
                  <a:pt x="13801" y="469632"/>
                </a:lnTo>
                <a:lnTo>
                  <a:pt x="29007" y="454537"/>
                </a:lnTo>
                <a:lnTo>
                  <a:pt x="67364" y="435314"/>
                </a:lnTo>
                <a:lnTo>
                  <a:pt x="87908" y="433825"/>
                </a:lnTo>
                <a:lnTo>
                  <a:pt x="150704" y="448673"/>
                </a:lnTo>
                <a:lnTo>
                  <a:pt x="171741" y="457700"/>
                </a:lnTo>
                <a:lnTo>
                  <a:pt x="233727" y="503686"/>
                </a:lnTo>
                <a:lnTo>
                  <a:pt x="288514" y="545124"/>
                </a:lnTo>
                <a:lnTo>
                  <a:pt x="309029" y="554769"/>
                </a:lnTo>
                <a:lnTo>
                  <a:pt x="351488" y="561187"/>
                </a:lnTo>
                <a:lnTo>
                  <a:pt x="403351" y="55336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3" name="Group 42"/>
          <p:cNvGrpSpPr/>
          <p:nvPr/>
        </p:nvGrpSpPr>
        <p:grpSpPr>
          <a:xfrm>
            <a:off x="4905933" y="4933600"/>
            <a:ext cx="2158690" cy="575806"/>
            <a:chOff x="4905933" y="4933600"/>
            <a:chExt cx="2158690" cy="575806"/>
          </a:xfrm>
        </p:grpSpPr>
        <p:sp>
          <p:nvSpPr>
            <p:cNvPr id="31" name="Freeform 30"/>
            <p:cNvSpPr/>
            <p:nvPr/>
          </p:nvSpPr>
          <p:spPr>
            <a:xfrm>
              <a:off x="4905933" y="4958922"/>
              <a:ext cx="242503" cy="305327"/>
            </a:xfrm>
            <a:custGeom>
              <a:avLst/>
              <a:gdLst/>
              <a:ahLst/>
              <a:cxnLst/>
              <a:rect l="0" t="0" r="0" b="0"/>
              <a:pathLst>
                <a:path w="242503" h="305327">
                  <a:moveTo>
                    <a:pt x="179331" y="305326"/>
                  </a:moveTo>
                  <a:lnTo>
                    <a:pt x="162563" y="299737"/>
                  </a:lnTo>
                  <a:lnTo>
                    <a:pt x="148092" y="287634"/>
                  </a:lnTo>
                  <a:lnTo>
                    <a:pt x="98633" y="229744"/>
                  </a:lnTo>
                  <a:lnTo>
                    <a:pt x="56500" y="173880"/>
                  </a:lnTo>
                  <a:lnTo>
                    <a:pt x="5319" y="130020"/>
                  </a:lnTo>
                  <a:lnTo>
                    <a:pt x="1322" y="121775"/>
                  </a:lnTo>
                  <a:lnTo>
                    <a:pt x="0" y="103255"/>
                  </a:lnTo>
                  <a:lnTo>
                    <a:pt x="4795" y="95743"/>
                  </a:lnTo>
                  <a:lnTo>
                    <a:pt x="22601" y="84276"/>
                  </a:lnTo>
                  <a:lnTo>
                    <a:pt x="77323" y="63640"/>
                  </a:lnTo>
                  <a:lnTo>
                    <a:pt x="130845" y="43636"/>
                  </a:lnTo>
                  <a:lnTo>
                    <a:pt x="186478" y="25560"/>
                  </a:lnTo>
                  <a:lnTo>
                    <a:pt x="223822" y="14332"/>
                  </a:lnTo>
                  <a:lnTo>
                    <a:pt x="24250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916808" y="5064207"/>
              <a:ext cx="357970" cy="31586"/>
            </a:xfrm>
            <a:custGeom>
              <a:avLst/>
              <a:gdLst/>
              <a:ahLst/>
              <a:cxnLst/>
              <a:rect l="0" t="0" r="0" b="0"/>
              <a:pathLst>
                <a:path w="357970" h="31586">
                  <a:moveTo>
                    <a:pt x="0" y="0"/>
                  </a:moveTo>
                  <a:lnTo>
                    <a:pt x="58617" y="0"/>
                  </a:lnTo>
                  <a:lnTo>
                    <a:pt x="113960" y="0"/>
                  </a:lnTo>
                  <a:lnTo>
                    <a:pt x="162968" y="0"/>
                  </a:lnTo>
                  <a:lnTo>
                    <a:pt x="213363" y="1170"/>
                  </a:lnTo>
                  <a:lnTo>
                    <a:pt x="276026" y="11453"/>
                  </a:lnTo>
                  <a:lnTo>
                    <a:pt x="333204" y="24749"/>
                  </a:lnTo>
                  <a:lnTo>
                    <a:pt x="357969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622217" y="4969450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21057" y="0"/>
                  </a:moveTo>
                  <a:lnTo>
                    <a:pt x="21057" y="52051"/>
                  </a:lnTo>
                  <a:lnTo>
                    <a:pt x="21057" y="108229"/>
                  </a:lnTo>
                  <a:lnTo>
                    <a:pt x="17938" y="159970"/>
                  </a:lnTo>
                  <a:lnTo>
                    <a:pt x="12724" y="206886"/>
                  </a:lnTo>
                  <a:lnTo>
                    <a:pt x="11180" y="268360"/>
                  </a:lnTo>
                  <a:lnTo>
                    <a:pt x="10818" y="312294"/>
                  </a:lnTo>
                  <a:lnTo>
                    <a:pt x="7466" y="375680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443233" y="4933600"/>
              <a:ext cx="357970" cy="456991"/>
            </a:xfrm>
            <a:custGeom>
              <a:avLst/>
              <a:gdLst/>
              <a:ahLst/>
              <a:cxnLst/>
              <a:rect l="0" t="0" r="0" b="0"/>
              <a:pathLst>
                <a:path w="357970" h="456991">
                  <a:moveTo>
                    <a:pt x="0" y="88493"/>
                  </a:moveTo>
                  <a:lnTo>
                    <a:pt x="9575" y="64446"/>
                  </a:lnTo>
                  <a:lnTo>
                    <a:pt x="27533" y="43024"/>
                  </a:lnTo>
                  <a:lnTo>
                    <a:pt x="44992" y="28900"/>
                  </a:lnTo>
                  <a:lnTo>
                    <a:pt x="100437" y="9175"/>
                  </a:lnTo>
                  <a:lnTo>
                    <a:pt x="143493" y="0"/>
                  </a:lnTo>
                  <a:lnTo>
                    <a:pt x="196844" y="6196"/>
                  </a:lnTo>
                  <a:lnTo>
                    <a:pt x="251093" y="23236"/>
                  </a:lnTo>
                  <a:lnTo>
                    <a:pt x="290617" y="54048"/>
                  </a:lnTo>
                  <a:lnTo>
                    <a:pt x="306557" y="85826"/>
                  </a:lnTo>
                  <a:lnTo>
                    <a:pt x="308603" y="108365"/>
                  </a:lnTo>
                  <a:lnTo>
                    <a:pt x="300385" y="151429"/>
                  </a:lnTo>
                  <a:lnTo>
                    <a:pt x="295013" y="159696"/>
                  </a:lnTo>
                  <a:lnTo>
                    <a:pt x="279685" y="172001"/>
                  </a:lnTo>
                  <a:lnTo>
                    <a:pt x="220696" y="196916"/>
                  </a:lnTo>
                  <a:lnTo>
                    <a:pt x="189394" y="207706"/>
                  </a:lnTo>
                  <a:lnTo>
                    <a:pt x="184754" y="212422"/>
                  </a:lnTo>
                  <a:lnTo>
                    <a:pt x="184001" y="217906"/>
                  </a:lnTo>
                  <a:lnTo>
                    <a:pt x="185838" y="223901"/>
                  </a:lnTo>
                  <a:lnTo>
                    <a:pt x="234767" y="281829"/>
                  </a:lnTo>
                  <a:lnTo>
                    <a:pt x="270182" y="336741"/>
                  </a:lnTo>
                  <a:lnTo>
                    <a:pt x="312341" y="398369"/>
                  </a:lnTo>
                  <a:lnTo>
                    <a:pt x="357969" y="4569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794754" y="5163577"/>
              <a:ext cx="142931" cy="195429"/>
            </a:xfrm>
            <a:custGeom>
              <a:avLst/>
              <a:gdLst/>
              <a:ahLst/>
              <a:cxnLst/>
              <a:rect l="0" t="0" r="0" b="0"/>
              <a:pathLst>
                <a:path w="142931" h="195429">
                  <a:moveTo>
                    <a:pt x="6448" y="79614"/>
                  </a:moveTo>
                  <a:lnTo>
                    <a:pt x="65065" y="79614"/>
                  </a:lnTo>
                  <a:lnTo>
                    <a:pt x="105444" y="79614"/>
                  </a:lnTo>
                  <a:lnTo>
                    <a:pt x="116899" y="76105"/>
                  </a:lnTo>
                  <a:lnTo>
                    <a:pt x="135866" y="62847"/>
                  </a:lnTo>
                  <a:lnTo>
                    <a:pt x="140689" y="54398"/>
                  </a:lnTo>
                  <a:lnTo>
                    <a:pt x="142930" y="35652"/>
                  </a:lnTo>
                  <a:lnTo>
                    <a:pt x="139550" y="26910"/>
                  </a:lnTo>
                  <a:lnTo>
                    <a:pt x="126436" y="10956"/>
                  </a:lnTo>
                  <a:lnTo>
                    <a:pt x="105789" y="2306"/>
                  </a:lnTo>
                  <a:lnTo>
                    <a:pt x="93733" y="0"/>
                  </a:lnTo>
                  <a:lnTo>
                    <a:pt x="70977" y="3676"/>
                  </a:lnTo>
                  <a:lnTo>
                    <a:pt x="50336" y="14279"/>
                  </a:lnTo>
                  <a:lnTo>
                    <a:pt x="10653" y="59659"/>
                  </a:lnTo>
                  <a:lnTo>
                    <a:pt x="2468" y="83224"/>
                  </a:lnTo>
                  <a:lnTo>
                    <a:pt x="0" y="109294"/>
                  </a:lnTo>
                  <a:lnTo>
                    <a:pt x="2802" y="136479"/>
                  </a:lnTo>
                  <a:lnTo>
                    <a:pt x="11066" y="157920"/>
                  </a:lnTo>
                  <a:lnTo>
                    <a:pt x="16546" y="166913"/>
                  </a:lnTo>
                  <a:lnTo>
                    <a:pt x="31993" y="180025"/>
                  </a:lnTo>
                  <a:lnTo>
                    <a:pt x="51726" y="188582"/>
                  </a:lnTo>
                  <a:lnTo>
                    <a:pt x="96284" y="194076"/>
                  </a:lnTo>
                  <a:lnTo>
                    <a:pt x="122261" y="1954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969658" y="5252856"/>
              <a:ext cx="200042" cy="158792"/>
            </a:xfrm>
            <a:custGeom>
              <a:avLst/>
              <a:gdLst/>
              <a:ahLst/>
              <a:cxnLst/>
              <a:rect l="0" t="0" r="0" b="0"/>
              <a:pathLst>
                <a:path w="200042" h="158792">
                  <a:moveTo>
                    <a:pt x="0" y="42978"/>
                  </a:moveTo>
                  <a:lnTo>
                    <a:pt x="5589" y="105071"/>
                  </a:lnTo>
                  <a:lnTo>
                    <a:pt x="9065" y="143004"/>
                  </a:lnTo>
                  <a:lnTo>
                    <a:pt x="8383" y="147097"/>
                  </a:lnTo>
                  <a:lnTo>
                    <a:pt x="6758" y="145146"/>
                  </a:lnTo>
                  <a:lnTo>
                    <a:pt x="3003" y="129330"/>
                  </a:lnTo>
                  <a:lnTo>
                    <a:pt x="593" y="74637"/>
                  </a:lnTo>
                  <a:lnTo>
                    <a:pt x="5706" y="24015"/>
                  </a:lnTo>
                  <a:lnTo>
                    <a:pt x="10823" y="17468"/>
                  </a:lnTo>
                  <a:lnTo>
                    <a:pt x="17744" y="14273"/>
                  </a:lnTo>
                  <a:lnTo>
                    <a:pt x="25867" y="13313"/>
                  </a:lnTo>
                  <a:lnTo>
                    <a:pt x="33622" y="16182"/>
                  </a:lnTo>
                  <a:lnTo>
                    <a:pt x="48478" y="28729"/>
                  </a:lnTo>
                  <a:lnTo>
                    <a:pt x="64407" y="55524"/>
                  </a:lnTo>
                  <a:lnTo>
                    <a:pt x="76535" y="85690"/>
                  </a:lnTo>
                  <a:lnTo>
                    <a:pt x="80270" y="87830"/>
                  </a:lnTo>
                  <a:lnTo>
                    <a:pt x="83928" y="84577"/>
                  </a:lnTo>
                  <a:lnTo>
                    <a:pt x="108777" y="21275"/>
                  </a:lnTo>
                  <a:lnTo>
                    <a:pt x="122045" y="6816"/>
                  </a:lnTo>
                  <a:lnTo>
                    <a:pt x="130496" y="1322"/>
                  </a:lnTo>
                  <a:lnTo>
                    <a:pt x="138470" y="0"/>
                  </a:lnTo>
                  <a:lnTo>
                    <a:pt x="146125" y="1458"/>
                  </a:lnTo>
                  <a:lnTo>
                    <a:pt x="153569" y="4769"/>
                  </a:lnTo>
                  <a:lnTo>
                    <a:pt x="164959" y="17807"/>
                  </a:lnTo>
                  <a:lnTo>
                    <a:pt x="181803" y="60363"/>
                  </a:lnTo>
                  <a:lnTo>
                    <a:pt x="189160" y="112659"/>
                  </a:lnTo>
                  <a:lnTo>
                    <a:pt x="200041" y="1587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217828" y="5223948"/>
              <a:ext cx="141385" cy="195652"/>
            </a:xfrm>
            <a:custGeom>
              <a:avLst/>
              <a:gdLst/>
              <a:ahLst/>
              <a:cxnLst/>
              <a:rect l="0" t="0" r="0" b="0"/>
              <a:pathLst>
                <a:path w="141385" h="195652">
                  <a:moveTo>
                    <a:pt x="99270" y="135057"/>
                  </a:moveTo>
                  <a:lnTo>
                    <a:pt x="107604" y="97579"/>
                  </a:lnTo>
                  <a:lnTo>
                    <a:pt x="109366" y="46155"/>
                  </a:lnTo>
                  <a:lnTo>
                    <a:pt x="103367" y="21846"/>
                  </a:lnTo>
                  <a:lnTo>
                    <a:pt x="98492" y="10450"/>
                  </a:lnTo>
                  <a:lnTo>
                    <a:pt x="90562" y="4022"/>
                  </a:lnTo>
                  <a:lnTo>
                    <a:pt x="69274" y="0"/>
                  </a:lnTo>
                  <a:lnTo>
                    <a:pt x="50454" y="5232"/>
                  </a:lnTo>
                  <a:lnTo>
                    <a:pt x="42160" y="9902"/>
                  </a:lnTo>
                  <a:lnTo>
                    <a:pt x="29824" y="24451"/>
                  </a:lnTo>
                  <a:lnTo>
                    <a:pt x="8583" y="79807"/>
                  </a:lnTo>
                  <a:lnTo>
                    <a:pt x="0" y="113227"/>
                  </a:lnTo>
                  <a:lnTo>
                    <a:pt x="6395" y="155961"/>
                  </a:lnTo>
                  <a:lnTo>
                    <a:pt x="13539" y="175933"/>
                  </a:lnTo>
                  <a:lnTo>
                    <a:pt x="24512" y="192608"/>
                  </a:lnTo>
                  <a:lnTo>
                    <a:pt x="31884" y="195651"/>
                  </a:lnTo>
                  <a:lnTo>
                    <a:pt x="40308" y="195340"/>
                  </a:lnTo>
                  <a:lnTo>
                    <a:pt x="57857" y="188756"/>
                  </a:lnTo>
                  <a:lnTo>
                    <a:pt x="73455" y="178030"/>
                  </a:lnTo>
                  <a:lnTo>
                    <a:pt x="85067" y="159225"/>
                  </a:lnTo>
                  <a:lnTo>
                    <a:pt x="92958" y="135270"/>
                  </a:lnTo>
                  <a:lnTo>
                    <a:pt x="96230" y="96645"/>
                  </a:lnTo>
                  <a:lnTo>
                    <a:pt x="92849" y="73531"/>
                  </a:lnTo>
                  <a:lnTo>
                    <a:pt x="91480" y="70643"/>
                  </a:lnTo>
                  <a:lnTo>
                    <a:pt x="90567" y="73397"/>
                  </a:lnTo>
                  <a:lnTo>
                    <a:pt x="90722" y="87765"/>
                  </a:lnTo>
                  <a:lnTo>
                    <a:pt x="94691" y="105850"/>
                  </a:lnTo>
                  <a:lnTo>
                    <a:pt x="109092" y="130172"/>
                  </a:lnTo>
                  <a:lnTo>
                    <a:pt x="141384" y="156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422383" y="5295834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5589" y="62093"/>
                  </a:lnTo>
                  <a:lnTo>
                    <a:pt x="18211" y="124004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422383" y="518002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496083" y="5294805"/>
              <a:ext cx="126343" cy="172572"/>
            </a:xfrm>
            <a:custGeom>
              <a:avLst/>
              <a:gdLst/>
              <a:ahLst/>
              <a:cxnLst/>
              <a:rect l="0" t="0" r="0" b="0"/>
              <a:pathLst>
                <a:path w="126343" h="172572">
                  <a:moveTo>
                    <a:pt x="0" y="32614"/>
                  </a:moveTo>
                  <a:lnTo>
                    <a:pt x="5588" y="91231"/>
                  </a:lnTo>
                  <a:lnTo>
                    <a:pt x="21331" y="150947"/>
                  </a:lnTo>
                  <a:lnTo>
                    <a:pt x="24749" y="164145"/>
                  </a:lnTo>
                  <a:lnTo>
                    <a:pt x="24688" y="170605"/>
                  </a:lnTo>
                  <a:lnTo>
                    <a:pt x="22308" y="172571"/>
                  </a:lnTo>
                  <a:lnTo>
                    <a:pt x="18381" y="171542"/>
                  </a:lnTo>
                  <a:lnTo>
                    <a:pt x="15763" y="166177"/>
                  </a:lnTo>
                  <a:lnTo>
                    <a:pt x="11217" y="111049"/>
                  </a:lnTo>
                  <a:lnTo>
                    <a:pt x="10664" y="56729"/>
                  </a:lnTo>
                  <a:lnTo>
                    <a:pt x="10588" y="28904"/>
                  </a:lnTo>
                  <a:lnTo>
                    <a:pt x="14078" y="18443"/>
                  </a:lnTo>
                  <a:lnTo>
                    <a:pt x="27314" y="3699"/>
                  </a:lnTo>
                  <a:lnTo>
                    <a:pt x="35757" y="469"/>
                  </a:lnTo>
                  <a:lnTo>
                    <a:pt x="54497" y="0"/>
                  </a:lnTo>
                  <a:lnTo>
                    <a:pt x="62067" y="5023"/>
                  </a:lnTo>
                  <a:lnTo>
                    <a:pt x="102614" y="66526"/>
                  </a:lnTo>
                  <a:lnTo>
                    <a:pt x="122988" y="129669"/>
                  </a:lnTo>
                  <a:lnTo>
                    <a:pt x="126342" y="1484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654642" y="4969021"/>
              <a:ext cx="273110" cy="540385"/>
            </a:xfrm>
            <a:custGeom>
              <a:avLst/>
              <a:gdLst/>
              <a:ahLst/>
              <a:cxnLst/>
              <a:rect l="0" t="0" r="0" b="0"/>
              <a:pathLst>
                <a:path w="273110" h="540385">
                  <a:moveTo>
                    <a:pt x="94125" y="400512"/>
                  </a:moveTo>
                  <a:lnTo>
                    <a:pt x="79470" y="341895"/>
                  </a:lnTo>
                  <a:lnTo>
                    <a:pt x="73827" y="332189"/>
                  </a:lnTo>
                  <a:lnTo>
                    <a:pt x="58197" y="318284"/>
                  </a:lnTo>
                  <a:lnTo>
                    <a:pt x="49116" y="316447"/>
                  </a:lnTo>
                  <a:lnTo>
                    <a:pt x="29667" y="320646"/>
                  </a:lnTo>
                  <a:lnTo>
                    <a:pt x="21907" y="326211"/>
                  </a:lnTo>
                  <a:lnTo>
                    <a:pt x="10165" y="341753"/>
                  </a:lnTo>
                  <a:lnTo>
                    <a:pt x="2567" y="375823"/>
                  </a:lnTo>
                  <a:lnTo>
                    <a:pt x="0" y="429258"/>
                  </a:lnTo>
                  <a:lnTo>
                    <a:pt x="2612" y="481753"/>
                  </a:lnTo>
                  <a:lnTo>
                    <a:pt x="14047" y="531854"/>
                  </a:lnTo>
                  <a:lnTo>
                    <a:pt x="18513" y="538376"/>
                  </a:lnTo>
                  <a:lnTo>
                    <a:pt x="23830" y="540384"/>
                  </a:lnTo>
                  <a:lnTo>
                    <a:pt x="29714" y="539384"/>
                  </a:lnTo>
                  <a:lnTo>
                    <a:pt x="49174" y="526797"/>
                  </a:lnTo>
                  <a:lnTo>
                    <a:pt x="59718" y="508502"/>
                  </a:lnTo>
                  <a:lnTo>
                    <a:pt x="81609" y="453039"/>
                  </a:lnTo>
                  <a:lnTo>
                    <a:pt x="96006" y="402948"/>
                  </a:lnTo>
                  <a:lnTo>
                    <a:pt x="104115" y="343195"/>
                  </a:lnTo>
                  <a:lnTo>
                    <a:pt x="112649" y="287025"/>
                  </a:lnTo>
                  <a:lnTo>
                    <a:pt x="114431" y="229626"/>
                  </a:lnTo>
                  <a:lnTo>
                    <a:pt x="114959" y="168165"/>
                  </a:lnTo>
                  <a:lnTo>
                    <a:pt x="111996" y="108621"/>
                  </a:lnTo>
                  <a:lnTo>
                    <a:pt x="106829" y="57052"/>
                  </a:lnTo>
                  <a:lnTo>
                    <a:pt x="99494" y="3296"/>
                  </a:lnTo>
                  <a:lnTo>
                    <a:pt x="95364" y="0"/>
                  </a:lnTo>
                  <a:lnTo>
                    <a:pt x="90272" y="2483"/>
                  </a:lnTo>
                  <a:lnTo>
                    <a:pt x="84538" y="8818"/>
                  </a:lnTo>
                  <a:lnTo>
                    <a:pt x="78165" y="31454"/>
                  </a:lnTo>
                  <a:lnTo>
                    <a:pt x="74075" y="93645"/>
                  </a:lnTo>
                  <a:lnTo>
                    <a:pt x="73366" y="150492"/>
                  </a:lnTo>
                  <a:lnTo>
                    <a:pt x="73156" y="206199"/>
                  </a:lnTo>
                  <a:lnTo>
                    <a:pt x="73094" y="265339"/>
                  </a:lnTo>
                  <a:lnTo>
                    <a:pt x="73076" y="316137"/>
                  </a:lnTo>
                  <a:lnTo>
                    <a:pt x="78659" y="360824"/>
                  </a:lnTo>
                  <a:lnTo>
                    <a:pt x="83814" y="371714"/>
                  </a:lnTo>
                  <a:lnTo>
                    <a:pt x="98901" y="386933"/>
                  </a:lnTo>
                  <a:lnTo>
                    <a:pt x="106667" y="389120"/>
                  </a:lnTo>
                  <a:lnTo>
                    <a:pt x="114185" y="388238"/>
                  </a:lnTo>
                  <a:lnTo>
                    <a:pt x="159721" y="373376"/>
                  </a:lnTo>
                  <a:lnTo>
                    <a:pt x="219168" y="363924"/>
                  </a:lnTo>
                  <a:lnTo>
                    <a:pt x="246078" y="348857"/>
                  </a:lnTo>
                  <a:lnTo>
                    <a:pt x="258365" y="333101"/>
                  </a:lnTo>
                  <a:lnTo>
                    <a:pt x="263280" y="323986"/>
                  </a:lnTo>
                  <a:lnTo>
                    <a:pt x="265620" y="304500"/>
                  </a:lnTo>
                  <a:lnTo>
                    <a:pt x="261592" y="285310"/>
                  </a:lnTo>
                  <a:lnTo>
                    <a:pt x="252003" y="268983"/>
                  </a:lnTo>
                  <a:lnTo>
                    <a:pt x="243830" y="263693"/>
                  </a:lnTo>
                  <a:lnTo>
                    <a:pt x="222272" y="257815"/>
                  </a:lnTo>
                  <a:lnTo>
                    <a:pt x="189416" y="260096"/>
                  </a:lnTo>
                  <a:lnTo>
                    <a:pt x="171181" y="268305"/>
                  </a:lnTo>
                  <a:lnTo>
                    <a:pt x="163043" y="273770"/>
                  </a:lnTo>
                  <a:lnTo>
                    <a:pt x="150881" y="289200"/>
                  </a:lnTo>
                  <a:lnTo>
                    <a:pt x="142746" y="308926"/>
                  </a:lnTo>
                  <a:lnTo>
                    <a:pt x="139337" y="345170"/>
                  </a:lnTo>
                  <a:lnTo>
                    <a:pt x="151147" y="400157"/>
                  </a:lnTo>
                  <a:lnTo>
                    <a:pt x="172892" y="441387"/>
                  </a:lnTo>
                  <a:lnTo>
                    <a:pt x="186065" y="458063"/>
                  </a:lnTo>
                  <a:lnTo>
                    <a:pt x="212224" y="475016"/>
                  </a:lnTo>
                  <a:lnTo>
                    <a:pt x="273109" y="495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991883" y="5148435"/>
              <a:ext cx="72740" cy="327574"/>
            </a:xfrm>
            <a:custGeom>
              <a:avLst/>
              <a:gdLst/>
              <a:ahLst/>
              <a:cxnLst/>
              <a:rect l="0" t="0" r="0" b="0"/>
              <a:pathLst>
                <a:path w="72740" h="327574">
                  <a:moveTo>
                    <a:pt x="20096" y="136871"/>
                  </a:moveTo>
                  <a:lnTo>
                    <a:pt x="20096" y="195487"/>
                  </a:lnTo>
                  <a:lnTo>
                    <a:pt x="28501" y="250831"/>
                  </a:lnTo>
                  <a:lnTo>
                    <a:pt x="41427" y="310636"/>
                  </a:lnTo>
                  <a:lnTo>
                    <a:pt x="45954" y="327573"/>
                  </a:lnTo>
                  <a:lnTo>
                    <a:pt x="45524" y="327177"/>
                  </a:lnTo>
                  <a:lnTo>
                    <a:pt x="44067" y="323403"/>
                  </a:lnTo>
                  <a:lnTo>
                    <a:pt x="35298" y="271038"/>
                  </a:lnTo>
                  <a:lnTo>
                    <a:pt x="17510" y="217055"/>
                  </a:lnTo>
                  <a:lnTo>
                    <a:pt x="3901" y="161331"/>
                  </a:lnTo>
                  <a:lnTo>
                    <a:pt x="0" y="102145"/>
                  </a:lnTo>
                  <a:lnTo>
                    <a:pt x="1806" y="72304"/>
                  </a:lnTo>
                  <a:lnTo>
                    <a:pt x="10408" y="51242"/>
                  </a:lnTo>
                  <a:lnTo>
                    <a:pt x="28403" y="26231"/>
                  </a:lnTo>
                  <a:lnTo>
                    <a:pt x="7273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4" name="Freeform 43"/>
          <p:cNvSpPr/>
          <p:nvPr/>
        </p:nvSpPr>
        <p:spPr>
          <a:xfrm>
            <a:off x="4127171" y="768580"/>
            <a:ext cx="376183" cy="545192"/>
          </a:xfrm>
          <a:custGeom>
            <a:avLst/>
            <a:gdLst/>
            <a:ahLst/>
            <a:cxnLst/>
            <a:rect l="0" t="0" r="0" b="0"/>
            <a:pathLst>
              <a:path w="376183" h="545192">
                <a:moveTo>
                  <a:pt x="168455" y="0"/>
                </a:moveTo>
                <a:lnTo>
                  <a:pt x="144409" y="17981"/>
                </a:lnTo>
                <a:lnTo>
                  <a:pt x="101821" y="73184"/>
                </a:lnTo>
                <a:lnTo>
                  <a:pt x="66686" y="111774"/>
                </a:lnTo>
                <a:lnTo>
                  <a:pt x="63175" y="111950"/>
                </a:lnTo>
                <a:lnTo>
                  <a:pt x="62004" y="107389"/>
                </a:lnTo>
                <a:lnTo>
                  <a:pt x="68529" y="72035"/>
                </a:lnTo>
                <a:lnTo>
                  <a:pt x="83346" y="47210"/>
                </a:lnTo>
                <a:lnTo>
                  <a:pt x="99043" y="35410"/>
                </a:lnTo>
                <a:lnTo>
                  <a:pt x="137717" y="18303"/>
                </a:lnTo>
                <a:lnTo>
                  <a:pt x="174296" y="12832"/>
                </a:lnTo>
                <a:lnTo>
                  <a:pt x="209180" y="16800"/>
                </a:lnTo>
                <a:lnTo>
                  <a:pt x="227890" y="28524"/>
                </a:lnTo>
                <a:lnTo>
                  <a:pt x="258965" y="64646"/>
                </a:lnTo>
                <a:lnTo>
                  <a:pt x="267173" y="91122"/>
                </a:lnTo>
                <a:lnTo>
                  <a:pt x="268675" y="132674"/>
                </a:lnTo>
                <a:lnTo>
                  <a:pt x="258702" y="178155"/>
                </a:lnTo>
                <a:lnTo>
                  <a:pt x="223904" y="233017"/>
                </a:lnTo>
                <a:lnTo>
                  <a:pt x="197753" y="258035"/>
                </a:lnTo>
                <a:lnTo>
                  <a:pt x="174848" y="266760"/>
                </a:lnTo>
                <a:lnTo>
                  <a:pt x="162188" y="269087"/>
                </a:lnTo>
                <a:lnTo>
                  <a:pt x="156089" y="268299"/>
                </a:lnTo>
                <a:lnTo>
                  <a:pt x="154362" y="265433"/>
                </a:lnTo>
                <a:lnTo>
                  <a:pt x="155550" y="261183"/>
                </a:lnTo>
                <a:lnTo>
                  <a:pt x="166230" y="253342"/>
                </a:lnTo>
                <a:lnTo>
                  <a:pt x="173991" y="249613"/>
                </a:lnTo>
                <a:lnTo>
                  <a:pt x="191973" y="248589"/>
                </a:lnTo>
                <a:lnTo>
                  <a:pt x="249714" y="253314"/>
                </a:lnTo>
                <a:lnTo>
                  <a:pt x="282219" y="262099"/>
                </a:lnTo>
                <a:lnTo>
                  <a:pt x="336640" y="299996"/>
                </a:lnTo>
                <a:lnTo>
                  <a:pt x="359188" y="327923"/>
                </a:lnTo>
                <a:lnTo>
                  <a:pt x="369429" y="348125"/>
                </a:lnTo>
                <a:lnTo>
                  <a:pt x="376182" y="384818"/>
                </a:lnTo>
                <a:lnTo>
                  <a:pt x="367198" y="444693"/>
                </a:lnTo>
                <a:lnTo>
                  <a:pt x="364122" y="457899"/>
                </a:lnTo>
                <a:lnTo>
                  <a:pt x="351345" y="478811"/>
                </a:lnTo>
                <a:lnTo>
                  <a:pt x="311690" y="517512"/>
                </a:lnTo>
                <a:lnTo>
                  <a:pt x="269798" y="535886"/>
                </a:lnTo>
                <a:lnTo>
                  <a:pt x="211221" y="545191"/>
                </a:lnTo>
                <a:lnTo>
                  <a:pt x="152900" y="531388"/>
                </a:lnTo>
                <a:lnTo>
                  <a:pt x="95481" y="506989"/>
                </a:lnTo>
                <a:lnTo>
                  <a:pt x="36995" y="473534"/>
                </a:lnTo>
                <a:lnTo>
                  <a:pt x="0" y="44219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 44"/>
          <p:cNvSpPr/>
          <p:nvPr/>
        </p:nvSpPr>
        <p:spPr>
          <a:xfrm>
            <a:off x="4689152" y="688532"/>
            <a:ext cx="263487" cy="595928"/>
          </a:xfrm>
          <a:custGeom>
            <a:avLst/>
            <a:gdLst/>
            <a:ahLst/>
            <a:cxnLst/>
            <a:rect l="0" t="0" r="0" b="0"/>
            <a:pathLst>
              <a:path w="263487" h="595928">
                <a:moveTo>
                  <a:pt x="259242" y="101105"/>
                </a:moveTo>
                <a:lnTo>
                  <a:pt x="216580" y="155219"/>
                </a:lnTo>
                <a:lnTo>
                  <a:pt x="174965" y="217047"/>
                </a:lnTo>
                <a:lnTo>
                  <a:pt x="139912" y="275644"/>
                </a:lnTo>
                <a:lnTo>
                  <a:pt x="104823" y="328825"/>
                </a:lnTo>
                <a:lnTo>
                  <a:pt x="78062" y="387979"/>
                </a:lnTo>
                <a:lnTo>
                  <a:pt x="57336" y="442041"/>
                </a:lnTo>
                <a:lnTo>
                  <a:pt x="50383" y="497780"/>
                </a:lnTo>
                <a:lnTo>
                  <a:pt x="52129" y="550731"/>
                </a:lnTo>
                <a:lnTo>
                  <a:pt x="58397" y="572340"/>
                </a:lnTo>
                <a:lnTo>
                  <a:pt x="68981" y="589743"/>
                </a:lnTo>
                <a:lnTo>
                  <a:pt x="76250" y="594150"/>
                </a:lnTo>
                <a:lnTo>
                  <a:pt x="93684" y="595927"/>
                </a:lnTo>
                <a:lnTo>
                  <a:pt x="123230" y="590350"/>
                </a:lnTo>
                <a:lnTo>
                  <a:pt x="163485" y="569579"/>
                </a:lnTo>
                <a:lnTo>
                  <a:pt x="195180" y="539827"/>
                </a:lnTo>
                <a:lnTo>
                  <a:pt x="202496" y="530457"/>
                </a:lnTo>
                <a:lnTo>
                  <a:pt x="210624" y="507567"/>
                </a:lnTo>
                <a:lnTo>
                  <a:pt x="213068" y="481796"/>
                </a:lnTo>
                <a:lnTo>
                  <a:pt x="206696" y="442150"/>
                </a:lnTo>
                <a:lnTo>
                  <a:pt x="183200" y="385919"/>
                </a:lnTo>
                <a:lnTo>
                  <a:pt x="169294" y="367679"/>
                </a:lnTo>
                <a:lnTo>
                  <a:pt x="106568" y="315381"/>
                </a:lnTo>
                <a:lnTo>
                  <a:pt x="46240" y="258827"/>
                </a:lnTo>
                <a:lnTo>
                  <a:pt x="10209" y="215274"/>
                </a:lnTo>
                <a:lnTo>
                  <a:pt x="2331" y="192011"/>
                </a:lnTo>
                <a:lnTo>
                  <a:pt x="0" y="166074"/>
                </a:lnTo>
                <a:lnTo>
                  <a:pt x="6434" y="126334"/>
                </a:lnTo>
                <a:lnTo>
                  <a:pt x="22639" y="92982"/>
                </a:lnTo>
                <a:lnTo>
                  <a:pt x="76827" y="31146"/>
                </a:lnTo>
                <a:lnTo>
                  <a:pt x="109007" y="9926"/>
                </a:lnTo>
                <a:lnTo>
                  <a:pt x="148177" y="0"/>
                </a:lnTo>
                <a:lnTo>
                  <a:pt x="172445" y="3917"/>
                </a:lnTo>
                <a:lnTo>
                  <a:pt x="227318" y="31981"/>
                </a:lnTo>
                <a:lnTo>
                  <a:pt x="248563" y="45427"/>
                </a:lnTo>
                <a:lnTo>
                  <a:pt x="255632" y="54627"/>
                </a:lnTo>
                <a:lnTo>
                  <a:pt x="263486" y="77329"/>
                </a:lnTo>
                <a:lnTo>
                  <a:pt x="260609" y="139640"/>
                </a:lnTo>
                <a:lnTo>
                  <a:pt x="259242" y="15374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9" name="Group 48"/>
          <p:cNvGrpSpPr/>
          <p:nvPr/>
        </p:nvGrpSpPr>
        <p:grpSpPr>
          <a:xfrm>
            <a:off x="5348477" y="705409"/>
            <a:ext cx="1189721" cy="574245"/>
            <a:chOff x="5348477" y="705409"/>
            <a:chExt cx="1189721" cy="574245"/>
          </a:xfrm>
        </p:grpSpPr>
        <p:sp>
          <p:nvSpPr>
            <p:cNvPr id="46" name="Freeform 45"/>
            <p:cNvSpPr/>
            <p:nvPr/>
          </p:nvSpPr>
          <p:spPr>
            <a:xfrm>
              <a:off x="5541282" y="810694"/>
              <a:ext cx="37216" cy="452726"/>
            </a:xfrm>
            <a:custGeom>
              <a:avLst/>
              <a:gdLst/>
              <a:ahLst/>
              <a:cxnLst/>
              <a:rect l="0" t="0" r="0" b="0"/>
              <a:pathLst>
                <a:path w="37216" h="452726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8353" y="140781"/>
                  </a:lnTo>
                  <a:lnTo>
                    <a:pt x="14976" y="201200"/>
                  </a:lnTo>
                  <a:lnTo>
                    <a:pt x="20057" y="254197"/>
                  </a:lnTo>
                  <a:lnTo>
                    <a:pt x="25853" y="301485"/>
                  </a:lnTo>
                  <a:lnTo>
                    <a:pt x="30689" y="353711"/>
                  </a:lnTo>
                  <a:lnTo>
                    <a:pt x="37215" y="413280"/>
                  </a:lnTo>
                  <a:lnTo>
                    <a:pt x="34988" y="432464"/>
                  </a:lnTo>
                  <a:lnTo>
                    <a:pt x="28293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348477" y="741207"/>
              <a:ext cx="526425" cy="511685"/>
            </a:xfrm>
            <a:custGeom>
              <a:avLst/>
              <a:gdLst/>
              <a:ahLst/>
              <a:cxnLst/>
              <a:rect l="0" t="0" r="0" b="0"/>
              <a:pathLst>
                <a:path w="526425" h="511685">
                  <a:moveTo>
                    <a:pt x="0" y="164243"/>
                  </a:moveTo>
                  <a:lnTo>
                    <a:pt x="0" y="141887"/>
                  </a:lnTo>
                  <a:lnTo>
                    <a:pt x="11178" y="111216"/>
                  </a:lnTo>
                  <a:lnTo>
                    <a:pt x="37086" y="70581"/>
                  </a:lnTo>
                  <a:lnTo>
                    <a:pt x="84952" y="31489"/>
                  </a:lnTo>
                  <a:lnTo>
                    <a:pt x="127206" y="10005"/>
                  </a:lnTo>
                  <a:lnTo>
                    <a:pt x="176770" y="0"/>
                  </a:lnTo>
                  <a:lnTo>
                    <a:pt x="228501" y="2625"/>
                  </a:lnTo>
                  <a:lnTo>
                    <a:pt x="289977" y="22398"/>
                  </a:lnTo>
                  <a:lnTo>
                    <a:pt x="344061" y="48834"/>
                  </a:lnTo>
                  <a:lnTo>
                    <a:pt x="364656" y="63817"/>
                  </a:lnTo>
                  <a:lnTo>
                    <a:pt x="377708" y="82175"/>
                  </a:lnTo>
                  <a:lnTo>
                    <a:pt x="391633" y="117830"/>
                  </a:lnTo>
                  <a:lnTo>
                    <a:pt x="397579" y="158030"/>
                  </a:lnTo>
                  <a:lnTo>
                    <a:pt x="392731" y="182539"/>
                  </a:lnTo>
                  <a:lnTo>
                    <a:pt x="364019" y="236409"/>
                  </a:lnTo>
                  <a:lnTo>
                    <a:pt x="341304" y="261015"/>
                  </a:lnTo>
                  <a:lnTo>
                    <a:pt x="285078" y="291818"/>
                  </a:lnTo>
                  <a:lnTo>
                    <a:pt x="247334" y="298360"/>
                  </a:lnTo>
                  <a:lnTo>
                    <a:pt x="240929" y="302787"/>
                  </a:lnTo>
                  <a:lnTo>
                    <a:pt x="238997" y="309248"/>
                  </a:lnTo>
                  <a:lnTo>
                    <a:pt x="240050" y="317065"/>
                  </a:lnTo>
                  <a:lnTo>
                    <a:pt x="247458" y="331990"/>
                  </a:lnTo>
                  <a:lnTo>
                    <a:pt x="287854" y="383084"/>
                  </a:lnTo>
                  <a:lnTo>
                    <a:pt x="345789" y="428545"/>
                  </a:lnTo>
                  <a:lnTo>
                    <a:pt x="408776" y="474652"/>
                  </a:lnTo>
                  <a:lnTo>
                    <a:pt x="471345" y="499976"/>
                  </a:lnTo>
                  <a:lnTo>
                    <a:pt x="526424" y="511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147245" y="705409"/>
              <a:ext cx="390953" cy="574245"/>
            </a:xfrm>
            <a:custGeom>
              <a:avLst/>
              <a:gdLst/>
              <a:ahLst/>
              <a:cxnLst/>
              <a:rect l="0" t="0" r="0" b="0"/>
              <a:pathLst>
                <a:path w="390953" h="574245">
                  <a:moveTo>
                    <a:pt x="54040" y="0"/>
                  </a:moveTo>
                  <a:lnTo>
                    <a:pt x="48450" y="58617"/>
                  </a:lnTo>
                  <a:lnTo>
                    <a:pt x="36082" y="118856"/>
                  </a:lnTo>
                  <a:lnTo>
                    <a:pt x="18891" y="177999"/>
                  </a:lnTo>
                  <a:lnTo>
                    <a:pt x="14229" y="183007"/>
                  </a:lnTo>
                  <a:lnTo>
                    <a:pt x="8782" y="184005"/>
                  </a:lnTo>
                  <a:lnTo>
                    <a:pt x="2811" y="182332"/>
                  </a:lnTo>
                  <a:lnTo>
                    <a:pt x="0" y="176537"/>
                  </a:lnTo>
                  <a:lnTo>
                    <a:pt x="1633" y="144854"/>
                  </a:lnTo>
                  <a:lnTo>
                    <a:pt x="12666" y="88578"/>
                  </a:lnTo>
                  <a:lnTo>
                    <a:pt x="20444" y="66274"/>
                  </a:lnTo>
                  <a:lnTo>
                    <a:pt x="31699" y="48562"/>
                  </a:lnTo>
                  <a:lnTo>
                    <a:pt x="47620" y="36011"/>
                  </a:lnTo>
                  <a:lnTo>
                    <a:pt x="86436" y="18422"/>
                  </a:lnTo>
                  <a:lnTo>
                    <a:pt x="107043" y="17156"/>
                  </a:lnTo>
                  <a:lnTo>
                    <a:pt x="127899" y="21663"/>
                  </a:lnTo>
                  <a:lnTo>
                    <a:pt x="158202" y="37354"/>
                  </a:lnTo>
                  <a:lnTo>
                    <a:pt x="174814" y="50137"/>
                  </a:lnTo>
                  <a:lnTo>
                    <a:pt x="211697" y="107266"/>
                  </a:lnTo>
                  <a:lnTo>
                    <a:pt x="239791" y="169670"/>
                  </a:lnTo>
                  <a:lnTo>
                    <a:pt x="262133" y="227014"/>
                  </a:lnTo>
                  <a:lnTo>
                    <a:pt x="278158" y="284008"/>
                  </a:lnTo>
                  <a:lnTo>
                    <a:pt x="283441" y="334365"/>
                  </a:lnTo>
                  <a:lnTo>
                    <a:pt x="279418" y="386330"/>
                  </a:lnTo>
                  <a:lnTo>
                    <a:pt x="266408" y="440650"/>
                  </a:lnTo>
                  <a:lnTo>
                    <a:pt x="235846" y="503546"/>
                  </a:lnTo>
                  <a:lnTo>
                    <a:pt x="215273" y="536414"/>
                  </a:lnTo>
                  <a:lnTo>
                    <a:pt x="183181" y="562790"/>
                  </a:lnTo>
                  <a:lnTo>
                    <a:pt x="138447" y="574244"/>
                  </a:lnTo>
                  <a:lnTo>
                    <a:pt x="99326" y="572049"/>
                  </a:lnTo>
                  <a:lnTo>
                    <a:pt x="79626" y="563860"/>
                  </a:lnTo>
                  <a:lnTo>
                    <a:pt x="47916" y="539538"/>
                  </a:lnTo>
                  <a:lnTo>
                    <a:pt x="31818" y="513543"/>
                  </a:lnTo>
                  <a:lnTo>
                    <a:pt x="29736" y="490674"/>
                  </a:lnTo>
                  <a:lnTo>
                    <a:pt x="33879" y="466082"/>
                  </a:lnTo>
                  <a:lnTo>
                    <a:pt x="43519" y="443454"/>
                  </a:lnTo>
                  <a:lnTo>
                    <a:pt x="58723" y="427938"/>
                  </a:lnTo>
                  <a:lnTo>
                    <a:pt x="67690" y="422162"/>
                  </a:lnTo>
                  <a:lnTo>
                    <a:pt x="102668" y="414034"/>
                  </a:lnTo>
                  <a:lnTo>
                    <a:pt x="125955" y="418372"/>
                  </a:lnTo>
                  <a:lnTo>
                    <a:pt x="181317" y="446728"/>
                  </a:lnTo>
                  <a:lnTo>
                    <a:pt x="233902" y="473984"/>
                  </a:lnTo>
                  <a:lnTo>
                    <a:pt x="287689" y="507734"/>
                  </a:lnTo>
                  <a:lnTo>
                    <a:pt x="344164" y="529322"/>
                  </a:lnTo>
                  <a:lnTo>
                    <a:pt x="390952" y="5474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Freeform 49"/>
          <p:cNvSpPr/>
          <p:nvPr/>
        </p:nvSpPr>
        <p:spPr>
          <a:xfrm>
            <a:off x="3844759" y="452751"/>
            <a:ext cx="2964586" cy="947540"/>
          </a:xfrm>
          <a:custGeom>
            <a:avLst/>
            <a:gdLst/>
            <a:ahLst/>
            <a:cxnLst/>
            <a:rect l="0" t="0" r="0" b="0"/>
            <a:pathLst>
              <a:path w="2964586" h="947540">
                <a:moveTo>
                  <a:pt x="1240505" y="42088"/>
                </a:moveTo>
                <a:lnTo>
                  <a:pt x="1212949" y="34852"/>
                </a:lnTo>
                <a:lnTo>
                  <a:pt x="1153607" y="35329"/>
                </a:lnTo>
                <a:lnTo>
                  <a:pt x="1105963" y="36966"/>
                </a:lnTo>
                <a:lnTo>
                  <a:pt x="1047942" y="32627"/>
                </a:lnTo>
                <a:lnTo>
                  <a:pt x="999915" y="37465"/>
                </a:lnTo>
                <a:lnTo>
                  <a:pt x="943051" y="46307"/>
                </a:lnTo>
                <a:lnTo>
                  <a:pt x="887338" y="56336"/>
                </a:lnTo>
                <a:lnTo>
                  <a:pt x="828197" y="61128"/>
                </a:lnTo>
                <a:lnTo>
                  <a:pt x="768207" y="69982"/>
                </a:lnTo>
                <a:lnTo>
                  <a:pt x="708697" y="76064"/>
                </a:lnTo>
                <a:lnTo>
                  <a:pt x="649247" y="91536"/>
                </a:lnTo>
                <a:lnTo>
                  <a:pt x="586024" y="108441"/>
                </a:lnTo>
                <a:lnTo>
                  <a:pt x="534588" y="124139"/>
                </a:lnTo>
                <a:lnTo>
                  <a:pt x="491661" y="139319"/>
                </a:lnTo>
                <a:lnTo>
                  <a:pt x="468998" y="150812"/>
                </a:lnTo>
                <a:lnTo>
                  <a:pt x="413028" y="167723"/>
                </a:lnTo>
                <a:lnTo>
                  <a:pt x="361895" y="187917"/>
                </a:lnTo>
                <a:lnTo>
                  <a:pt x="306734" y="214437"/>
                </a:lnTo>
                <a:lnTo>
                  <a:pt x="250778" y="242205"/>
                </a:lnTo>
                <a:lnTo>
                  <a:pt x="196271" y="277234"/>
                </a:lnTo>
                <a:lnTo>
                  <a:pt x="139700" y="312321"/>
                </a:lnTo>
                <a:lnTo>
                  <a:pt x="77843" y="363498"/>
                </a:lnTo>
                <a:lnTo>
                  <a:pt x="33456" y="421602"/>
                </a:lnTo>
                <a:lnTo>
                  <a:pt x="7544" y="464494"/>
                </a:lnTo>
                <a:lnTo>
                  <a:pt x="0" y="519933"/>
                </a:lnTo>
                <a:lnTo>
                  <a:pt x="1308" y="551601"/>
                </a:lnTo>
                <a:lnTo>
                  <a:pt x="18092" y="606940"/>
                </a:lnTo>
                <a:lnTo>
                  <a:pt x="26896" y="628875"/>
                </a:lnTo>
                <a:lnTo>
                  <a:pt x="72087" y="692290"/>
                </a:lnTo>
                <a:lnTo>
                  <a:pt x="84818" y="710092"/>
                </a:lnTo>
                <a:lnTo>
                  <a:pt x="118451" y="771182"/>
                </a:lnTo>
                <a:lnTo>
                  <a:pt x="152690" y="815954"/>
                </a:lnTo>
                <a:lnTo>
                  <a:pt x="212423" y="857166"/>
                </a:lnTo>
                <a:lnTo>
                  <a:pt x="261843" y="885913"/>
                </a:lnTo>
                <a:lnTo>
                  <a:pt x="320376" y="900357"/>
                </a:lnTo>
                <a:lnTo>
                  <a:pt x="369829" y="905093"/>
                </a:lnTo>
                <a:lnTo>
                  <a:pt x="425935" y="916581"/>
                </a:lnTo>
                <a:lnTo>
                  <a:pt x="482338" y="924526"/>
                </a:lnTo>
                <a:lnTo>
                  <a:pt x="541398" y="926095"/>
                </a:lnTo>
                <a:lnTo>
                  <a:pt x="601245" y="926405"/>
                </a:lnTo>
                <a:lnTo>
                  <a:pt x="651792" y="926459"/>
                </a:lnTo>
                <a:lnTo>
                  <a:pt x="706933" y="926475"/>
                </a:lnTo>
                <a:lnTo>
                  <a:pt x="764605" y="926480"/>
                </a:lnTo>
                <a:lnTo>
                  <a:pt x="821857" y="926481"/>
                </a:lnTo>
                <a:lnTo>
                  <a:pt x="880155" y="926482"/>
                </a:lnTo>
                <a:lnTo>
                  <a:pt x="937592" y="926482"/>
                </a:lnTo>
                <a:lnTo>
                  <a:pt x="999065" y="926482"/>
                </a:lnTo>
                <a:lnTo>
                  <a:pt x="1061732" y="926482"/>
                </a:lnTo>
                <a:lnTo>
                  <a:pt x="1121635" y="926482"/>
                </a:lnTo>
                <a:lnTo>
                  <a:pt x="1179548" y="926482"/>
                </a:lnTo>
                <a:lnTo>
                  <a:pt x="1231802" y="929601"/>
                </a:lnTo>
                <a:lnTo>
                  <a:pt x="1278870" y="934815"/>
                </a:lnTo>
                <a:lnTo>
                  <a:pt x="1337270" y="936360"/>
                </a:lnTo>
                <a:lnTo>
                  <a:pt x="1395908" y="936817"/>
                </a:lnTo>
                <a:lnTo>
                  <a:pt x="1447207" y="936953"/>
                </a:lnTo>
                <a:lnTo>
                  <a:pt x="1495162" y="940113"/>
                </a:lnTo>
                <a:lnTo>
                  <a:pt x="1549536" y="945338"/>
                </a:lnTo>
                <a:lnTo>
                  <a:pt x="1606981" y="946887"/>
                </a:lnTo>
                <a:lnTo>
                  <a:pt x="1664165" y="947346"/>
                </a:lnTo>
                <a:lnTo>
                  <a:pt x="1722443" y="944362"/>
                </a:lnTo>
                <a:lnTo>
                  <a:pt x="1770516" y="942308"/>
                </a:lnTo>
                <a:lnTo>
                  <a:pt x="1829379" y="946506"/>
                </a:lnTo>
                <a:lnTo>
                  <a:pt x="1880060" y="947233"/>
                </a:lnTo>
                <a:lnTo>
                  <a:pt x="1937710" y="947448"/>
                </a:lnTo>
                <a:lnTo>
                  <a:pt x="1993657" y="947512"/>
                </a:lnTo>
                <a:lnTo>
                  <a:pt x="2041689" y="947531"/>
                </a:lnTo>
                <a:lnTo>
                  <a:pt x="2096734" y="947536"/>
                </a:lnTo>
                <a:lnTo>
                  <a:pt x="2151909" y="947538"/>
                </a:lnTo>
                <a:lnTo>
                  <a:pt x="2205301" y="947538"/>
                </a:lnTo>
                <a:lnTo>
                  <a:pt x="2258166" y="947539"/>
                </a:lnTo>
                <a:lnTo>
                  <a:pt x="2321196" y="947539"/>
                </a:lnTo>
                <a:lnTo>
                  <a:pt x="2371534" y="947539"/>
                </a:lnTo>
                <a:lnTo>
                  <a:pt x="2422324" y="946369"/>
                </a:lnTo>
                <a:lnTo>
                  <a:pt x="2485120" y="939205"/>
                </a:lnTo>
                <a:lnTo>
                  <a:pt x="2536177" y="934541"/>
                </a:lnTo>
                <a:lnTo>
                  <a:pt x="2585231" y="925750"/>
                </a:lnTo>
                <a:lnTo>
                  <a:pt x="2638138" y="912299"/>
                </a:lnTo>
                <a:lnTo>
                  <a:pt x="2693088" y="894877"/>
                </a:lnTo>
                <a:lnTo>
                  <a:pt x="2756578" y="873837"/>
                </a:lnTo>
                <a:lnTo>
                  <a:pt x="2798716" y="854212"/>
                </a:lnTo>
                <a:lnTo>
                  <a:pt x="2861699" y="805867"/>
                </a:lnTo>
                <a:lnTo>
                  <a:pt x="2907192" y="747076"/>
                </a:lnTo>
                <a:lnTo>
                  <a:pt x="2932410" y="702180"/>
                </a:lnTo>
                <a:lnTo>
                  <a:pt x="2952721" y="640837"/>
                </a:lnTo>
                <a:lnTo>
                  <a:pt x="2962375" y="592932"/>
                </a:lnTo>
                <a:lnTo>
                  <a:pt x="2964585" y="537144"/>
                </a:lnTo>
                <a:lnTo>
                  <a:pt x="2957182" y="488768"/>
                </a:lnTo>
                <a:lnTo>
                  <a:pt x="2934312" y="426852"/>
                </a:lnTo>
                <a:lnTo>
                  <a:pt x="2899160" y="369227"/>
                </a:lnTo>
                <a:lnTo>
                  <a:pt x="2850727" y="310339"/>
                </a:lnTo>
                <a:lnTo>
                  <a:pt x="2793727" y="257226"/>
                </a:lnTo>
                <a:lnTo>
                  <a:pt x="2731966" y="217819"/>
                </a:lnTo>
                <a:lnTo>
                  <a:pt x="2672066" y="186091"/>
                </a:lnTo>
                <a:lnTo>
                  <a:pt x="2633324" y="166026"/>
                </a:lnTo>
                <a:lnTo>
                  <a:pt x="2615248" y="154493"/>
                </a:lnTo>
                <a:lnTo>
                  <a:pt x="2557594" y="133810"/>
                </a:lnTo>
                <a:lnTo>
                  <a:pt x="2500940" y="107517"/>
                </a:lnTo>
                <a:lnTo>
                  <a:pt x="2452773" y="91667"/>
                </a:lnTo>
                <a:lnTo>
                  <a:pt x="2397782" y="80825"/>
                </a:lnTo>
                <a:lnTo>
                  <a:pt x="2346393" y="70203"/>
                </a:lnTo>
                <a:lnTo>
                  <a:pt x="2287107" y="56134"/>
                </a:lnTo>
                <a:lnTo>
                  <a:pt x="2230336" y="45209"/>
                </a:lnTo>
                <a:lnTo>
                  <a:pt x="2174061" y="37115"/>
                </a:lnTo>
                <a:lnTo>
                  <a:pt x="2117885" y="31487"/>
                </a:lnTo>
                <a:lnTo>
                  <a:pt x="2061728" y="20323"/>
                </a:lnTo>
                <a:lnTo>
                  <a:pt x="1999987" y="12442"/>
                </a:lnTo>
                <a:lnTo>
                  <a:pt x="1939871" y="9716"/>
                </a:lnTo>
                <a:lnTo>
                  <a:pt x="1879817" y="2245"/>
                </a:lnTo>
                <a:lnTo>
                  <a:pt x="1817564" y="422"/>
                </a:lnTo>
                <a:lnTo>
                  <a:pt x="1768804" y="107"/>
                </a:lnTo>
                <a:lnTo>
                  <a:pt x="1707162" y="0"/>
                </a:lnTo>
                <a:lnTo>
                  <a:pt x="1657064" y="1152"/>
                </a:lnTo>
                <a:lnTo>
                  <a:pt x="1606345" y="7212"/>
                </a:lnTo>
                <a:lnTo>
                  <a:pt x="1543574" y="6733"/>
                </a:lnTo>
                <a:lnTo>
                  <a:pt x="1480785" y="1309"/>
                </a:lnTo>
                <a:lnTo>
                  <a:pt x="1423322" y="7473"/>
                </a:lnTo>
                <a:lnTo>
                  <a:pt x="1366911" y="9904"/>
                </a:lnTo>
                <a:lnTo>
                  <a:pt x="1305118" y="10384"/>
                </a:lnTo>
                <a:lnTo>
                  <a:pt x="1244993" y="11649"/>
                </a:lnTo>
                <a:lnTo>
                  <a:pt x="1184936" y="18831"/>
                </a:lnTo>
                <a:lnTo>
                  <a:pt x="1122684" y="26186"/>
                </a:lnTo>
                <a:lnTo>
                  <a:pt x="1073924" y="29967"/>
                </a:lnTo>
                <a:lnTo>
                  <a:pt x="1016843" y="36677"/>
                </a:lnTo>
                <a:lnTo>
                  <a:pt x="977293" y="4208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519396" y="263212"/>
            <a:ext cx="1973577" cy="558011"/>
            <a:chOff x="519396" y="263212"/>
            <a:chExt cx="1973577" cy="558011"/>
          </a:xfrm>
        </p:grpSpPr>
        <p:sp>
          <p:nvSpPr>
            <p:cNvPr id="2" name="Freeform 1"/>
            <p:cNvSpPr/>
            <p:nvPr/>
          </p:nvSpPr>
          <p:spPr>
            <a:xfrm>
              <a:off x="519396" y="263212"/>
              <a:ext cx="297848" cy="546066"/>
            </a:xfrm>
            <a:custGeom>
              <a:avLst/>
              <a:gdLst/>
              <a:ahLst/>
              <a:cxnLst/>
              <a:rect l="0" t="0" r="0" b="0"/>
              <a:pathLst>
                <a:path w="297848" h="546066">
                  <a:moveTo>
                    <a:pt x="49142" y="0"/>
                  </a:moveTo>
                  <a:lnTo>
                    <a:pt x="40809" y="37478"/>
                  </a:lnTo>
                  <a:lnTo>
                    <a:pt x="30498" y="94146"/>
                  </a:lnTo>
                  <a:lnTo>
                    <a:pt x="19571" y="124991"/>
                  </a:lnTo>
                  <a:lnTo>
                    <a:pt x="8314" y="141729"/>
                  </a:lnTo>
                  <a:lnTo>
                    <a:pt x="4376" y="142449"/>
                  </a:lnTo>
                  <a:lnTo>
                    <a:pt x="1751" y="138250"/>
                  </a:lnTo>
                  <a:lnTo>
                    <a:pt x="0" y="130771"/>
                  </a:lnTo>
                  <a:lnTo>
                    <a:pt x="3126" y="103478"/>
                  </a:lnTo>
                  <a:lnTo>
                    <a:pt x="35994" y="41955"/>
                  </a:lnTo>
                  <a:lnTo>
                    <a:pt x="52657" y="27226"/>
                  </a:lnTo>
                  <a:lnTo>
                    <a:pt x="62014" y="21660"/>
                  </a:lnTo>
                  <a:lnTo>
                    <a:pt x="81769" y="18595"/>
                  </a:lnTo>
                  <a:lnTo>
                    <a:pt x="102248" y="22303"/>
                  </a:lnTo>
                  <a:lnTo>
                    <a:pt x="123048" y="31749"/>
                  </a:lnTo>
                  <a:lnTo>
                    <a:pt x="148899" y="55810"/>
                  </a:lnTo>
                  <a:lnTo>
                    <a:pt x="183790" y="116092"/>
                  </a:lnTo>
                  <a:lnTo>
                    <a:pt x="192763" y="153071"/>
                  </a:lnTo>
                  <a:lnTo>
                    <a:pt x="195422" y="193663"/>
                  </a:lnTo>
                  <a:lnTo>
                    <a:pt x="189805" y="218264"/>
                  </a:lnTo>
                  <a:lnTo>
                    <a:pt x="167135" y="262652"/>
                  </a:lnTo>
                  <a:lnTo>
                    <a:pt x="150716" y="277781"/>
                  </a:lnTo>
                  <a:lnTo>
                    <a:pt x="111580" y="297026"/>
                  </a:lnTo>
                  <a:lnTo>
                    <a:pt x="107145" y="297453"/>
                  </a:lnTo>
                  <a:lnTo>
                    <a:pt x="106528" y="295398"/>
                  </a:lnTo>
                  <a:lnTo>
                    <a:pt x="112082" y="286876"/>
                  </a:lnTo>
                  <a:lnTo>
                    <a:pt x="122349" y="275289"/>
                  </a:lnTo>
                  <a:lnTo>
                    <a:pt x="140950" y="268580"/>
                  </a:lnTo>
                  <a:lnTo>
                    <a:pt x="163645" y="266768"/>
                  </a:lnTo>
                  <a:lnTo>
                    <a:pt x="196153" y="273495"/>
                  </a:lnTo>
                  <a:lnTo>
                    <a:pt x="235459" y="296136"/>
                  </a:lnTo>
                  <a:lnTo>
                    <a:pt x="266100" y="328727"/>
                  </a:lnTo>
                  <a:lnTo>
                    <a:pt x="287601" y="358663"/>
                  </a:lnTo>
                  <a:lnTo>
                    <a:pt x="295504" y="382454"/>
                  </a:lnTo>
                  <a:lnTo>
                    <a:pt x="297847" y="407456"/>
                  </a:lnTo>
                  <a:lnTo>
                    <a:pt x="286802" y="462838"/>
                  </a:lnTo>
                  <a:lnTo>
                    <a:pt x="251991" y="517323"/>
                  </a:lnTo>
                  <a:lnTo>
                    <a:pt x="235223" y="531348"/>
                  </a:lnTo>
                  <a:lnTo>
                    <a:pt x="214903" y="540311"/>
                  </a:lnTo>
                  <a:lnTo>
                    <a:pt x="163730" y="546065"/>
                  </a:lnTo>
                  <a:lnTo>
                    <a:pt x="125598" y="543943"/>
                  </a:lnTo>
                  <a:lnTo>
                    <a:pt x="92073" y="532785"/>
                  </a:lnTo>
                  <a:lnTo>
                    <a:pt x="34396" y="505926"/>
                  </a:lnTo>
                  <a:lnTo>
                    <a:pt x="17557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84393" y="326383"/>
              <a:ext cx="291410" cy="400084"/>
            </a:xfrm>
            <a:custGeom>
              <a:avLst/>
              <a:gdLst/>
              <a:ahLst/>
              <a:cxnLst/>
              <a:rect l="0" t="0" r="0" b="0"/>
              <a:pathLst>
                <a:path w="291410" h="400084">
                  <a:moveTo>
                    <a:pt x="0" y="0"/>
                  </a:moveTo>
                  <a:lnTo>
                    <a:pt x="58617" y="0"/>
                  </a:lnTo>
                  <a:lnTo>
                    <a:pt x="120027" y="0"/>
                  </a:lnTo>
                  <a:lnTo>
                    <a:pt x="178430" y="0"/>
                  </a:lnTo>
                  <a:lnTo>
                    <a:pt x="235027" y="0"/>
                  </a:lnTo>
                  <a:lnTo>
                    <a:pt x="277218" y="0"/>
                  </a:lnTo>
                  <a:lnTo>
                    <a:pt x="285418" y="3509"/>
                  </a:lnTo>
                  <a:lnTo>
                    <a:pt x="289715" y="9359"/>
                  </a:lnTo>
                  <a:lnTo>
                    <a:pt x="291409" y="16768"/>
                  </a:lnTo>
                  <a:lnTo>
                    <a:pt x="290199" y="24046"/>
                  </a:lnTo>
                  <a:lnTo>
                    <a:pt x="265919" y="76210"/>
                  </a:lnTo>
                  <a:lnTo>
                    <a:pt x="240158" y="135583"/>
                  </a:lnTo>
                  <a:lnTo>
                    <a:pt x="212965" y="189343"/>
                  </a:lnTo>
                  <a:lnTo>
                    <a:pt x="193338" y="249369"/>
                  </a:lnTo>
                  <a:lnTo>
                    <a:pt x="175517" y="304890"/>
                  </a:lnTo>
                  <a:lnTo>
                    <a:pt x="157933" y="357911"/>
                  </a:lnTo>
                  <a:lnTo>
                    <a:pt x="147399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80485" y="282062"/>
              <a:ext cx="211550" cy="539161"/>
            </a:xfrm>
            <a:custGeom>
              <a:avLst/>
              <a:gdLst/>
              <a:ahLst/>
              <a:cxnLst/>
              <a:rect l="0" t="0" r="0" b="0"/>
              <a:pathLst>
                <a:path w="211550" h="539161">
                  <a:moveTo>
                    <a:pt x="172447" y="160134"/>
                  </a:moveTo>
                  <a:lnTo>
                    <a:pt x="189215" y="154545"/>
                  </a:lnTo>
                  <a:lnTo>
                    <a:pt x="200567" y="142442"/>
                  </a:lnTo>
                  <a:lnTo>
                    <a:pt x="208341" y="124195"/>
                  </a:lnTo>
                  <a:lnTo>
                    <a:pt x="211549" y="87615"/>
                  </a:lnTo>
                  <a:lnTo>
                    <a:pt x="204440" y="48310"/>
                  </a:lnTo>
                  <a:lnTo>
                    <a:pt x="194075" y="25037"/>
                  </a:lnTo>
                  <a:lnTo>
                    <a:pt x="178550" y="9234"/>
                  </a:lnTo>
                  <a:lnTo>
                    <a:pt x="169497" y="3382"/>
                  </a:lnTo>
                  <a:lnTo>
                    <a:pt x="150079" y="0"/>
                  </a:lnTo>
                  <a:lnTo>
                    <a:pt x="109017" y="7360"/>
                  </a:lnTo>
                  <a:lnTo>
                    <a:pt x="68281" y="28485"/>
                  </a:lnTo>
                  <a:lnTo>
                    <a:pt x="36491" y="58307"/>
                  </a:lnTo>
                  <a:lnTo>
                    <a:pt x="17910" y="87459"/>
                  </a:lnTo>
                  <a:lnTo>
                    <a:pt x="1151" y="128751"/>
                  </a:lnTo>
                  <a:lnTo>
                    <a:pt x="0" y="149696"/>
                  </a:lnTo>
                  <a:lnTo>
                    <a:pt x="5805" y="208326"/>
                  </a:lnTo>
                  <a:lnTo>
                    <a:pt x="20646" y="234985"/>
                  </a:lnTo>
                  <a:lnTo>
                    <a:pt x="33230" y="250333"/>
                  </a:lnTo>
                  <a:lnTo>
                    <a:pt x="42201" y="254192"/>
                  </a:lnTo>
                  <a:lnTo>
                    <a:pt x="64647" y="255360"/>
                  </a:lnTo>
                  <a:lnTo>
                    <a:pt x="98003" y="243852"/>
                  </a:lnTo>
                  <a:lnTo>
                    <a:pt x="124523" y="225624"/>
                  </a:lnTo>
                  <a:lnTo>
                    <a:pt x="141610" y="199816"/>
                  </a:lnTo>
                  <a:lnTo>
                    <a:pt x="165186" y="138864"/>
                  </a:lnTo>
                  <a:lnTo>
                    <a:pt x="167606" y="136595"/>
                  </a:lnTo>
                  <a:lnTo>
                    <a:pt x="169220" y="139762"/>
                  </a:lnTo>
                  <a:lnTo>
                    <a:pt x="173192" y="191073"/>
                  </a:lnTo>
                  <a:lnTo>
                    <a:pt x="180696" y="248047"/>
                  </a:lnTo>
                  <a:lnTo>
                    <a:pt x="185420" y="298097"/>
                  </a:lnTo>
                  <a:lnTo>
                    <a:pt x="191109" y="346851"/>
                  </a:lnTo>
                  <a:lnTo>
                    <a:pt x="195914" y="394052"/>
                  </a:lnTo>
                  <a:lnTo>
                    <a:pt x="201627" y="445083"/>
                  </a:lnTo>
                  <a:lnTo>
                    <a:pt x="203320" y="494128"/>
                  </a:lnTo>
                  <a:lnTo>
                    <a:pt x="204033" y="5391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37202" y="515896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73092" y="8333"/>
                  </a:lnTo>
                  <a:lnTo>
                    <a:pt x="121668" y="10095"/>
                  </a:lnTo>
                  <a:lnTo>
                    <a:pt x="60822" y="525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10901" y="421139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63544" y="66329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16227" y="273740"/>
              <a:ext cx="376746" cy="472770"/>
            </a:xfrm>
            <a:custGeom>
              <a:avLst/>
              <a:gdLst/>
              <a:ahLst/>
              <a:cxnLst/>
              <a:rect l="0" t="0" r="0" b="0"/>
              <a:pathLst>
                <a:path w="376746" h="472770">
                  <a:moveTo>
                    <a:pt x="305327" y="0"/>
                  </a:moveTo>
                  <a:lnTo>
                    <a:pt x="262635" y="3120"/>
                  </a:lnTo>
                  <a:lnTo>
                    <a:pt x="209806" y="9065"/>
                  </a:lnTo>
                  <a:lnTo>
                    <a:pt x="151451" y="10240"/>
                  </a:lnTo>
                  <a:lnTo>
                    <a:pt x="111295" y="12783"/>
                  </a:lnTo>
                  <a:lnTo>
                    <a:pt x="91969" y="21669"/>
                  </a:lnTo>
                  <a:lnTo>
                    <a:pt x="87049" y="30824"/>
                  </a:lnTo>
                  <a:lnTo>
                    <a:pt x="84702" y="56594"/>
                  </a:lnTo>
                  <a:lnTo>
                    <a:pt x="92728" y="111222"/>
                  </a:lnTo>
                  <a:lnTo>
                    <a:pt x="108990" y="167852"/>
                  </a:lnTo>
                  <a:lnTo>
                    <a:pt x="113792" y="205452"/>
                  </a:lnTo>
                  <a:lnTo>
                    <a:pt x="116806" y="211837"/>
                  </a:lnTo>
                  <a:lnTo>
                    <a:pt x="121155" y="213755"/>
                  </a:lnTo>
                  <a:lnTo>
                    <a:pt x="172969" y="202517"/>
                  </a:lnTo>
                  <a:lnTo>
                    <a:pt x="208788" y="203895"/>
                  </a:lnTo>
                  <a:lnTo>
                    <a:pt x="270214" y="218097"/>
                  </a:lnTo>
                  <a:lnTo>
                    <a:pt x="303112" y="229438"/>
                  </a:lnTo>
                  <a:lnTo>
                    <a:pt x="343178" y="260339"/>
                  </a:lnTo>
                  <a:lnTo>
                    <a:pt x="359176" y="286538"/>
                  </a:lnTo>
                  <a:lnTo>
                    <a:pt x="373892" y="328002"/>
                  </a:lnTo>
                  <a:lnTo>
                    <a:pt x="376745" y="353229"/>
                  </a:lnTo>
                  <a:lnTo>
                    <a:pt x="371773" y="376920"/>
                  </a:lnTo>
                  <a:lnTo>
                    <a:pt x="360595" y="397977"/>
                  </a:lnTo>
                  <a:lnTo>
                    <a:pt x="320404" y="437948"/>
                  </a:lnTo>
                  <a:lnTo>
                    <a:pt x="283089" y="458212"/>
                  </a:lnTo>
                  <a:lnTo>
                    <a:pt x="249995" y="468649"/>
                  </a:lnTo>
                  <a:lnTo>
                    <a:pt x="190715" y="472769"/>
                  </a:lnTo>
                  <a:lnTo>
                    <a:pt x="128010" y="467993"/>
                  </a:lnTo>
                  <a:lnTo>
                    <a:pt x="66534" y="455785"/>
                  </a:lnTo>
                  <a:lnTo>
                    <a:pt x="14876" y="445228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064374" y="1621388"/>
            <a:ext cx="1620393" cy="768582"/>
            <a:chOff x="1064374" y="1621388"/>
            <a:chExt cx="1620393" cy="768582"/>
          </a:xfrm>
        </p:grpSpPr>
        <p:sp>
          <p:nvSpPr>
            <p:cNvPr id="10" name="Freeform 9"/>
            <p:cNvSpPr/>
            <p:nvPr/>
          </p:nvSpPr>
          <p:spPr>
            <a:xfrm>
              <a:off x="1064374" y="1816403"/>
              <a:ext cx="298060" cy="482744"/>
            </a:xfrm>
            <a:custGeom>
              <a:avLst/>
              <a:gdLst/>
              <a:ahLst/>
              <a:cxnLst/>
              <a:rect l="0" t="0" r="0" b="0"/>
              <a:pathLst>
                <a:path w="298060" h="482744">
                  <a:moveTo>
                    <a:pt x="220102" y="26084"/>
                  </a:moveTo>
                  <a:lnTo>
                    <a:pt x="161485" y="20494"/>
                  </a:lnTo>
                  <a:lnTo>
                    <a:pt x="98649" y="7872"/>
                  </a:lnTo>
                  <a:lnTo>
                    <a:pt x="44163" y="0"/>
                  </a:lnTo>
                  <a:lnTo>
                    <a:pt x="33789" y="505"/>
                  </a:lnTo>
                  <a:lnTo>
                    <a:pt x="16024" y="7307"/>
                  </a:lnTo>
                  <a:lnTo>
                    <a:pt x="10351" y="14735"/>
                  </a:lnTo>
                  <a:lnTo>
                    <a:pt x="4047" y="35468"/>
                  </a:lnTo>
                  <a:lnTo>
                    <a:pt x="0" y="86906"/>
                  </a:lnTo>
                  <a:lnTo>
                    <a:pt x="2320" y="139007"/>
                  </a:lnTo>
                  <a:lnTo>
                    <a:pt x="8108" y="189029"/>
                  </a:lnTo>
                  <a:lnTo>
                    <a:pt x="14699" y="230082"/>
                  </a:lnTo>
                  <a:lnTo>
                    <a:pt x="17656" y="234612"/>
                  </a:lnTo>
                  <a:lnTo>
                    <a:pt x="20798" y="232953"/>
                  </a:lnTo>
                  <a:lnTo>
                    <a:pt x="39833" y="207847"/>
                  </a:lnTo>
                  <a:lnTo>
                    <a:pt x="64914" y="187304"/>
                  </a:lnTo>
                  <a:lnTo>
                    <a:pt x="87569" y="179625"/>
                  </a:lnTo>
                  <a:lnTo>
                    <a:pt x="112065" y="177383"/>
                  </a:lnTo>
                  <a:lnTo>
                    <a:pt x="167097" y="188496"/>
                  </a:lnTo>
                  <a:lnTo>
                    <a:pt x="208332" y="202921"/>
                  </a:lnTo>
                  <a:lnTo>
                    <a:pt x="247552" y="233786"/>
                  </a:lnTo>
                  <a:lnTo>
                    <a:pt x="269050" y="259980"/>
                  </a:lnTo>
                  <a:lnTo>
                    <a:pt x="292853" y="318985"/>
                  </a:lnTo>
                  <a:lnTo>
                    <a:pt x="298059" y="341096"/>
                  </a:lnTo>
                  <a:lnTo>
                    <a:pt x="291870" y="383886"/>
                  </a:lnTo>
                  <a:lnTo>
                    <a:pt x="279581" y="415589"/>
                  </a:lnTo>
                  <a:lnTo>
                    <a:pt x="254468" y="452153"/>
                  </a:lnTo>
                  <a:lnTo>
                    <a:pt x="228335" y="469091"/>
                  </a:lnTo>
                  <a:lnTo>
                    <a:pt x="198365" y="481519"/>
                  </a:lnTo>
                  <a:lnTo>
                    <a:pt x="174566" y="482743"/>
                  </a:lnTo>
                  <a:lnTo>
                    <a:pt x="121160" y="479586"/>
                  </a:lnTo>
                  <a:lnTo>
                    <a:pt x="63010" y="467458"/>
                  </a:lnTo>
                  <a:lnTo>
                    <a:pt x="9532" y="4577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409329" y="1621388"/>
              <a:ext cx="1275438" cy="768582"/>
            </a:xfrm>
            <a:custGeom>
              <a:avLst/>
              <a:gdLst/>
              <a:ahLst/>
              <a:cxnLst/>
              <a:rect l="0" t="0" r="0" b="0"/>
              <a:pathLst>
                <a:path w="1275438" h="768582">
                  <a:moveTo>
                    <a:pt x="1489" y="768581"/>
                  </a:moveTo>
                  <a:lnTo>
                    <a:pt x="57885" y="711015"/>
                  </a:lnTo>
                  <a:lnTo>
                    <a:pt x="98607" y="652335"/>
                  </a:lnTo>
                  <a:lnTo>
                    <a:pt x="131148" y="589558"/>
                  </a:lnTo>
                  <a:lnTo>
                    <a:pt x="151910" y="531359"/>
                  </a:lnTo>
                  <a:lnTo>
                    <a:pt x="159104" y="470814"/>
                  </a:lnTo>
                  <a:lnTo>
                    <a:pt x="167457" y="416394"/>
                  </a:lnTo>
                  <a:lnTo>
                    <a:pt x="169454" y="355602"/>
                  </a:lnTo>
                  <a:lnTo>
                    <a:pt x="168678" y="298533"/>
                  </a:lnTo>
                  <a:lnTo>
                    <a:pt x="158473" y="245320"/>
                  </a:lnTo>
                  <a:lnTo>
                    <a:pt x="145489" y="211508"/>
                  </a:lnTo>
                  <a:lnTo>
                    <a:pt x="106476" y="150601"/>
                  </a:lnTo>
                  <a:lnTo>
                    <a:pt x="73050" y="119956"/>
                  </a:lnTo>
                  <a:lnTo>
                    <a:pt x="13931" y="92645"/>
                  </a:lnTo>
                  <a:lnTo>
                    <a:pt x="2765" y="86330"/>
                  </a:lnTo>
                  <a:lnTo>
                    <a:pt x="0" y="82120"/>
                  </a:lnTo>
                  <a:lnTo>
                    <a:pt x="2836" y="79313"/>
                  </a:lnTo>
                  <a:lnTo>
                    <a:pt x="29184" y="75363"/>
                  </a:lnTo>
                  <a:lnTo>
                    <a:pt x="86375" y="66683"/>
                  </a:lnTo>
                  <a:lnTo>
                    <a:pt x="139183" y="60745"/>
                  </a:lnTo>
                  <a:lnTo>
                    <a:pt x="194674" y="54243"/>
                  </a:lnTo>
                  <a:lnTo>
                    <a:pt x="250696" y="45723"/>
                  </a:lnTo>
                  <a:lnTo>
                    <a:pt x="309942" y="42827"/>
                  </a:lnTo>
                  <a:lnTo>
                    <a:pt x="360384" y="42325"/>
                  </a:lnTo>
                  <a:lnTo>
                    <a:pt x="409255" y="39057"/>
                  </a:lnTo>
                  <a:lnTo>
                    <a:pt x="456491" y="33799"/>
                  </a:lnTo>
                  <a:lnTo>
                    <a:pt x="513676" y="26434"/>
                  </a:lnTo>
                  <a:lnTo>
                    <a:pt x="568342" y="22119"/>
                  </a:lnTo>
                  <a:lnTo>
                    <a:pt x="617232" y="21372"/>
                  </a:lnTo>
                  <a:lnTo>
                    <a:pt x="668762" y="21150"/>
                  </a:lnTo>
                  <a:lnTo>
                    <a:pt x="719905" y="21085"/>
                  </a:lnTo>
                  <a:lnTo>
                    <a:pt x="782821" y="21063"/>
                  </a:lnTo>
                  <a:lnTo>
                    <a:pt x="833899" y="21059"/>
                  </a:lnTo>
                  <a:lnTo>
                    <a:pt x="882959" y="21058"/>
                  </a:lnTo>
                  <a:lnTo>
                    <a:pt x="930250" y="17938"/>
                  </a:lnTo>
                  <a:lnTo>
                    <a:pt x="993043" y="11992"/>
                  </a:lnTo>
                  <a:lnTo>
                    <a:pt x="1050507" y="10818"/>
                  </a:lnTo>
                  <a:lnTo>
                    <a:pt x="1106918" y="10586"/>
                  </a:lnTo>
                  <a:lnTo>
                    <a:pt x="1163121" y="4951"/>
                  </a:lnTo>
                  <a:lnTo>
                    <a:pt x="1225349" y="978"/>
                  </a:lnTo>
                  <a:lnTo>
                    <a:pt x="127543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693870" y="1853015"/>
              <a:ext cx="251177" cy="440807"/>
            </a:xfrm>
            <a:custGeom>
              <a:avLst/>
              <a:gdLst/>
              <a:ahLst/>
              <a:cxnLst/>
              <a:rect l="0" t="0" r="0" b="0"/>
              <a:pathLst>
                <a:path w="251177" h="440807">
                  <a:moveTo>
                    <a:pt x="74917" y="0"/>
                  </a:moveTo>
                  <a:lnTo>
                    <a:pt x="32255" y="48901"/>
                  </a:lnTo>
                  <a:lnTo>
                    <a:pt x="4619" y="94017"/>
                  </a:lnTo>
                  <a:lnTo>
                    <a:pt x="1145" y="96603"/>
                  </a:lnTo>
                  <a:lnTo>
                    <a:pt x="0" y="93648"/>
                  </a:lnTo>
                  <a:lnTo>
                    <a:pt x="6566" y="60873"/>
                  </a:lnTo>
                  <a:lnTo>
                    <a:pt x="21390" y="36494"/>
                  </a:lnTo>
                  <a:lnTo>
                    <a:pt x="40209" y="24798"/>
                  </a:lnTo>
                  <a:lnTo>
                    <a:pt x="64170" y="16871"/>
                  </a:lnTo>
                  <a:lnTo>
                    <a:pt x="90418" y="13347"/>
                  </a:lnTo>
                  <a:lnTo>
                    <a:pt x="114562" y="18020"/>
                  </a:lnTo>
                  <a:lnTo>
                    <a:pt x="135821" y="29066"/>
                  </a:lnTo>
                  <a:lnTo>
                    <a:pt x="153068" y="45674"/>
                  </a:lnTo>
                  <a:lnTo>
                    <a:pt x="162293" y="67873"/>
                  </a:lnTo>
                  <a:lnTo>
                    <a:pt x="164753" y="80344"/>
                  </a:lnTo>
                  <a:lnTo>
                    <a:pt x="161248" y="103559"/>
                  </a:lnTo>
                  <a:lnTo>
                    <a:pt x="135153" y="165185"/>
                  </a:lnTo>
                  <a:lnTo>
                    <a:pt x="113042" y="188544"/>
                  </a:lnTo>
                  <a:lnTo>
                    <a:pt x="84264" y="207163"/>
                  </a:lnTo>
                  <a:lnTo>
                    <a:pt x="74129" y="211808"/>
                  </a:lnTo>
                  <a:lnTo>
                    <a:pt x="68543" y="211396"/>
                  </a:lnTo>
                  <a:lnTo>
                    <a:pt x="65988" y="207611"/>
                  </a:lnTo>
                  <a:lnTo>
                    <a:pt x="65455" y="201578"/>
                  </a:lnTo>
                  <a:lnTo>
                    <a:pt x="68609" y="196387"/>
                  </a:lnTo>
                  <a:lnTo>
                    <a:pt x="81472" y="187499"/>
                  </a:lnTo>
                  <a:lnTo>
                    <a:pt x="114034" y="181507"/>
                  </a:lnTo>
                  <a:lnTo>
                    <a:pt x="153318" y="190910"/>
                  </a:lnTo>
                  <a:lnTo>
                    <a:pt x="183415" y="208514"/>
                  </a:lnTo>
                  <a:lnTo>
                    <a:pt x="229001" y="263956"/>
                  </a:lnTo>
                  <a:lnTo>
                    <a:pt x="244704" y="300608"/>
                  </a:lnTo>
                  <a:lnTo>
                    <a:pt x="251176" y="341103"/>
                  </a:lnTo>
                  <a:lnTo>
                    <a:pt x="246451" y="362561"/>
                  </a:lnTo>
                  <a:lnTo>
                    <a:pt x="224354" y="400990"/>
                  </a:lnTo>
                  <a:lnTo>
                    <a:pt x="198743" y="426348"/>
                  </a:lnTo>
                  <a:lnTo>
                    <a:pt x="175964" y="435153"/>
                  </a:lnTo>
                  <a:lnTo>
                    <a:pt x="123213" y="440806"/>
                  </a:lnTo>
                  <a:lnTo>
                    <a:pt x="87277" y="436196"/>
                  </a:lnTo>
                  <a:lnTo>
                    <a:pt x="68322" y="427441"/>
                  </a:lnTo>
                  <a:lnTo>
                    <a:pt x="32803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979357" y="1875022"/>
              <a:ext cx="316080" cy="346492"/>
            </a:xfrm>
            <a:custGeom>
              <a:avLst/>
              <a:gdLst/>
              <a:ahLst/>
              <a:cxnLst/>
              <a:rect l="0" t="0" r="0" b="0"/>
              <a:pathLst>
                <a:path w="316080" h="346492">
                  <a:moveTo>
                    <a:pt x="0" y="51693"/>
                  </a:moveTo>
                  <a:lnTo>
                    <a:pt x="37478" y="60026"/>
                  </a:lnTo>
                  <a:lnTo>
                    <a:pt x="100080" y="61787"/>
                  </a:lnTo>
                  <a:lnTo>
                    <a:pt x="155989" y="53730"/>
                  </a:lnTo>
                  <a:lnTo>
                    <a:pt x="219226" y="37461"/>
                  </a:lnTo>
                  <a:lnTo>
                    <a:pt x="273494" y="20082"/>
                  </a:lnTo>
                  <a:lnTo>
                    <a:pt x="293518" y="11907"/>
                  </a:lnTo>
                  <a:lnTo>
                    <a:pt x="310217" y="475"/>
                  </a:lnTo>
                  <a:lnTo>
                    <a:pt x="314436" y="0"/>
                  </a:lnTo>
                  <a:lnTo>
                    <a:pt x="316079" y="3193"/>
                  </a:lnTo>
                  <a:lnTo>
                    <a:pt x="316004" y="8831"/>
                  </a:lnTo>
                  <a:lnTo>
                    <a:pt x="306563" y="24454"/>
                  </a:lnTo>
                  <a:lnTo>
                    <a:pt x="270394" y="80558"/>
                  </a:lnTo>
                  <a:lnTo>
                    <a:pt x="235158" y="141152"/>
                  </a:lnTo>
                  <a:lnTo>
                    <a:pt x="208235" y="203158"/>
                  </a:lnTo>
                  <a:lnTo>
                    <a:pt x="190438" y="258560"/>
                  </a:lnTo>
                  <a:lnTo>
                    <a:pt x="171657" y="321989"/>
                  </a:lnTo>
                  <a:lnTo>
                    <a:pt x="168456" y="3464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92766" y="1845880"/>
              <a:ext cx="249888" cy="470390"/>
            </a:xfrm>
            <a:custGeom>
              <a:avLst/>
              <a:gdLst/>
              <a:ahLst/>
              <a:cxnLst/>
              <a:rect l="0" t="0" r="0" b="0"/>
              <a:pathLst>
                <a:path w="249888" h="470390">
                  <a:moveTo>
                    <a:pt x="176187" y="144006"/>
                  </a:moveTo>
                  <a:lnTo>
                    <a:pt x="187365" y="127238"/>
                  </a:lnTo>
                  <a:lnTo>
                    <a:pt x="194317" y="94454"/>
                  </a:lnTo>
                  <a:lnTo>
                    <a:pt x="190787" y="60693"/>
                  </a:lnTo>
                  <a:lnTo>
                    <a:pt x="176744" y="28463"/>
                  </a:lnTo>
                  <a:lnTo>
                    <a:pt x="161227" y="13495"/>
                  </a:lnTo>
                  <a:lnTo>
                    <a:pt x="141462" y="4113"/>
                  </a:lnTo>
                  <a:lnTo>
                    <a:pt x="104027" y="0"/>
                  </a:lnTo>
                  <a:lnTo>
                    <a:pt x="65639" y="6841"/>
                  </a:lnTo>
                  <a:lnTo>
                    <a:pt x="38407" y="23166"/>
                  </a:lnTo>
                  <a:lnTo>
                    <a:pt x="16690" y="43990"/>
                  </a:lnTo>
                  <a:lnTo>
                    <a:pt x="6644" y="62120"/>
                  </a:lnTo>
                  <a:lnTo>
                    <a:pt x="0" y="97646"/>
                  </a:lnTo>
                  <a:lnTo>
                    <a:pt x="3620" y="132219"/>
                  </a:lnTo>
                  <a:lnTo>
                    <a:pt x="17691" y="164690"/>
                  </a:lnTo>
                  <a:lnTo>
                    <a:pt x="26070" y="171833"/>
                  </a:lnTo>
                  <a:lnTo>
                    <a:pt x="47857" y="179770"/>
                  </a:lnTo>
                  <a:lnTo>
                    <a:pt x="86431" y="178649"/>
                  </a:lnTo>
                  <a:lnTo>
                    <a:pt x="121906" y="165319"/>
                  </a:lnTo>
                  <a:lnTo>
                    <a:pt x="149055" y="140962"/>
                  </a:lnTo>
                  <a:lnTo>
                    <a:pt x="171917" y="111518"/>
                  </a:lnTo>
                  <a:lnTo>
                    <a:pt x="179190" y="108309"/>
                  </a:lnTo>
                  <a:lnTo>
                    <a:pt x="186378" y="109680"/>
                  </a:lnTo>
                  <a:lnTo>
                    <a:pt x="193509" y="114103"/>
                  </a:lnTo>
                  <a:lnTo>
                    <a:pt x="198264" y="122900"/>
                  </a:lnTo>
                  <a:lnTo>
                    <a:pt x="205894" y="182167"/>
                  </a:lnTo>
                  <a:lnTo>
                    <a:pt x="212991" y="244350"/>
                  </a:lnTo>
                  <a:lnTo>
                    <a:pt x="222317" y="296180"/>
                  </a:lnTo>
                  <a:lnTo>
                    <a:pt x="232489" y="350401"/>
                  </a:lnTo>
                  <a:lnTo>
                    <a:pt x="239171" y="412719"/>
                  </a:lnTo>
                  <a:lnTo>
                    <a:pt x="249887" y="4703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Freeform 15"/>
          <p:cNvSpPr/>
          <p:nvPr/>
        </p:nvSpPr>
        <p:spPr>
          <a:xfrm>
            <a:off x="2063585" y="1221906"/>
            <a:ext cx="242151" cy="346841"/>
          </a:xfrm>
          <a:custGeom>
            <a:avLst/>
            <a:gdLst/>
            <a:ahLst/>
            <a:cxnLst/>
            <a:rect l="0" t="0" r="0" b="0"/>
            <a:pathLst>
              <a:path w="242151" h="346841">
                <a:moveTo>
                  <a:pt x="0" y="9928"/>
                </a:moveTo>
                <a:lnTo>
                  <a:pt x="58617" y="18993"/>
                </a:lnTo>
                <a:lnTo>
                  <a:pt x="118333" y="25477"/>
                </a:lnTo>
                <a:lnTo>
                  <a:pt x="172463" y="21448"/>
                </a:lnTo>
                <a:lnTo>
                  <a:pt x="208638" y="15161"/>
                </a:lnTo>
                <a:lnTo>
                  <a:pt x="235994" y="300"/>
                </a:lnTo>
                <a:lnTo>
                  <a:pt x="240387" y="0"/>
                </a:lnTo>
                <a:lnTo>
                  <a:pt x="242147" y="3309"/>
                </a:lnTo>
                <a:lnTo>
                  <a:pt x="242150" y="9025"/>
                </a:lnTo>
                <a:lnTo>
                  <a:pt x="235914" y="21615"/>
                </a:lnTo>
                <a:lnTo>
                  <a:pt x="222369" y="44976"/>
                </a:lnTo>
                <a:lnTo>
                  <a:pt x="200153" y="104988"/>
                </a:lnTo>
                <a:lnTo>
                  <a:pt x="175273" y="164602"/>
                </a:lnTo>
                <a:lnTo>
                  <a:pt x="154854" y="220069"/>
                </a:lnTo>
                <a:lnTo>
                  <a:pt x="136928" y="281417"/>
                </a:lnTo>
                <a:lnTo>
                  <a:pt x="118938" y="337283"/>
                </a:lnTo>
                <a:lnTo>
                  <a:pt x="115814" y="34684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1452932" y="2505782"/>
            <a:ext cx="1600333" cy="1192959"/>
            <a:chOff x="1452932" y="2505782"/>
            <a:chExt cx="1600333" cy="1192959"/>
          </a:xfrm>
        </p:grpSpPr>
        <p:sp>
          <p:nvSpPr>
            <p:cNvPr id="17" name="Freeform 16"/>
            <p:cNvSpPr/>
            <p:nvPr/>
          </p:nvSpPr>
          <p:spPr>
            <a:xfrm>
              <a:off x="1779316" y="2505782"/>
              <a:ext cx="223519" cy="445859"/>
            </a:xfrm>
            <a:custGeom>
              <a:avLst/>
              <a:gdLst/>
              <a:ahLst/>
              <a:cxnLst/>
              <a:rect l="0" t="0" r="0" b="0"/>
              <a:pathLst>
                <a:path w="223519" h="445859">
                  <a:moveTo>
                    <a:pt x="94756" y="0"/>
                  </a:moveTo>
                  <a:lnTo>
                    <a:pt x="67245" y="53875"/>
                  </a:lnTo>
                  <a:lnTo>
                    <a:pt x="37267" y="115922"/>
                  </a:lnTo>
                  <a:lnTo>
                    <a:pt x="23972" y="136919"/>
                  </a:lnTo>
                  <a:lnTo>
                    <a:pt x="18321" y="139242"/>
                  </a:lnTo>
                  <a:lnTo>
                    <a:pt x="13384" y="136112"/>
                  </a:lnTo>
                  <a:lnTo>
                    <a:pt x="8922" y="129346"/>
                  </a:lnTo>
                  <a:lnTo>
                    <a:pt x="8288" y="120156"/>
                  </a:lnTo>
                  <a:lnTo>
                    <a:pt x="18573" y="86034"/>
                  </a:lnTo>
                  <a:lnTo>
                    <a:pt x="37608" y="54347"/>
                  </a:lnTo>
                  <a:lnTo>
                    <a:pt x="55319" y="37413"/>
                  </a:lnTo>
                  <a:lnTo>
                    <a:pt x="78008" y="28326"/>
                  </a:lnTo>
                  <a:lnTo>
                    <a:pt x="90610" y="25903"/>
                  </a:lnTo>
                  <a:lnTo>
                    <a:pt x="110851" y="29450"/>
                  </a:lnTo>
                  <a:lnTo>
                    <a:pt x="135400" y="44601"/>
                  </a:lnTo>
                  <a:lnTo>
                    <a:pt x="149085" y="58427"/>
                  </a:lnTo>
                  <a:lnTo>
                    <a:pt x="159066" y="76270"/>
                  </a:lnTo>
                  <a:lnTo>
                    <a:pt x="161163" y="99019"/>
                  </a:lnTo>
                  <a:lnTo>
                    <a:pt x="157026" y="123557"/>
                  </a:lnTo>
                  <a:lnTo>
                    <a:pt x="128808" y="178618"/>
                  </a:lnTo>
                  <a:lnTo>
                    <a:pt x="112230" y="193639"/>
                  </a:lnTo>
                  <a:lnTo>
                    <a:pt x="102896" y="199283"/>
                  </a:lnTo>
                  <a:lnTo>
                    <a:pt x="97843" y="199536"/>
                  </a:lnTo>
                  <a:lnTo>
                    <a:pt x="95644" y="196195"/>
                  </a:lnTo>
                  <a:lnTo>
                    <a:pt x="95348" y="190458"/>
                  </a:lnTo>
                  <a:lnTo>
                    <a:pt x="98660" y="185464"/>
                  </a:lnTo>
                  <a:lnTo>
                    <a:pt x="111699" y="176795"/>
                  </a:lnTo>
                  <a:lnTo>
                    <a:pt x="129193" y="175282"/>
                  </a:lnTo>
                  <a:lnTo>
                    <a:pt x="147496" y="179678"/>
                  </a:lnTo>
                  <a:lnTo>
                    <a:pt x="181430" y="204685"/>
                  </a:lnTo>
                  <a:lnTo>
                    <a:pt x="198788" y="224332"/>
                  </a:lnTo>
                  <a:lnTo>
                    <a:pt x="219464" y="275073"/>
                  </a:lnTo>
                  <a:lnTo>
                    <a:pt x="223518" y="288667"/>
                  </a:lnTo>
                  <a:lnTo>
                    <a:pt x="222712" y="302409"/>
                  </a:lnTo>
                  <a:lnTo>
                    <a:pt x="202439" y="358086"/>
                  </a:lnTo>
                  <a:lnTo>
                    <a:pt x="186477" y="408555"/>
                  </a:lnTo>
                  <a:lnTo>
                    <a:pt x="172956" y="424515"/>
                  </a:lnTo>
                  <a:lnTo>
                    <a:pt x="135679" y="444293"/>
                  </a:lnTo>
                  <a:lnTo>
                    <a:pt x="115284" y="445858"/>
                  </a:lnTo>
                  <a:lnTo>
                    <a:pt x="55865" y="434274"/>
                  </a:lnTo>
                  <a:lnTo>
                    <a:pt x="17404" y="420961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066038" y="2516310"/>
              <a:ext cx="274588" cy="389556"/>
            </a:xfrm>
            <a:custGeom>
              <a:avLst/>
              <a:gdLst/>
              <a:ahLst/>
              <a:cxnLst/>
              <a:rect l="0" t="0" r="0" b="0"/>
              <a:pathLst>
                <a:path w="274588" h="389556">
                  <a:moveTo>
                    <a:pt x="187060" y="0"/>
                  </a:moveTo>
                  <a:lnTo>
                    <a:pt x="159504" y="7236"/>
                  </a:lnTo>
                  <a:lnTo>
                    <a:pt x="103281" y="9879"/>
                  </a:lnTo>
                  <a:lnTo>
                    <a:pt x="46769" y="10401"/>
                  </a:lnTo>
                  <a:lnTo>
                    <a:pt x="10182" y="16080"/>
                  </a:lnTo>
                  <a:lnTo>
                    <a:pt x="3631" y="21249"/>
                  </a:lnTo>
                  <a:lnTo>
                    <a:pt x="433" y="28204"/>
                  </a:lnTo>
                  <a:lnTo>
                    <a:pt x="0" y="45291"/>
                  </a:lnTo>
                  <a:lnTo>
                    <a:pt x="12370" y="95175"/>
                  </a:lnTo>
                  <a:lnTo>
                    <a:pt x="27935" y="126466"/>
                  </a:lnTo>
                  <a:lnTo>
                    <a:pt x="35353" y="132274"/>
                  </a:lnTo>
                  <a:lnTo>
                    <a:pt x="43808" y="134976"/>
                  </a:lnTo>
                  <a:lnTo>
                    <a:pt x="52954" y="135608"/>
                  </a:lnTo>
                  <a:lnTo>
                    <a:pt x="69356" y="130070"/>
                  </a:lnTo>
                  <a:lnTo>
                    <a:pt x="77005" y="125318"/>
                  </a:lnTo>
                  <a:lnTo>
                    <a:pt x="110128" y="118630"/>
                  </a:lnTo>
                  <a:lnTo>
                    <a:pt x="143988" y="122238"/>
                  </a:lnTo>
                  <a:lnTo>
                    <a:pt x="181837" y="136305"/>
                  </a:lnTo>
                  <a:lnTo>
                    <a:pt x="235118" y="184799"/>
                  </a:lnTo>
                  <a:lnTo>
                    <a:pt x="259694" y="240726"/>
                  </a:lnTo>
                  <a:lnTo>
                    <a:pt x="274587" y="283988"/>
                  </a:lnTo>
                  <a:lnTo>
                    <a:pt x="273487" y="295780"/>
                  </a:lnTo>
                  <a:lnTo>
                    <a:pt x="242808" y="356481"/>
                  </a:lnTo>
                  <a:lnTo>
                    <a:pt x="225875" y="372126"/>
                  </a:lnTo>
                  <a:lnTo>
                    <a:pt x="216446" y="377936"/>
                  </a:lnTo>
                  <a:lnTo>
                    <a:pt x="175230" y="386112"/>
                  </a:lnTo>
                  <a:lnTo>
                    <a:pt x="117695" y="383888"/>
                  </a:lnTo>
                  <a:lnTo>
                    <a:pt x="92304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547689" y="2811108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78335" y="8334"/>
                  </a:lnTo>
                  <a:lnTo>
                    <a:pt x="17941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452932" y="3047675"/>
              <a:ext cx="1600333" cy="36779"/>
            </a:xfrm>
            <a:custGeom>
              <a:avLst/>
              <a:gdLst/>
              <a:ahLst/>
              <a:cxnLst/>
              <a:rect l="0" t="0" r="0" b="0"/>
              <a:pathLst>
                <a:path w="1600333" h="36779">
                  <a:moveTo>
                    <a:pt x="0" y="5589"/>
                  </a:moveTo>
                  <a:lnTo>
                    <a:pt x="16768" y="0"/>
                  </a:lnTo>
                  <a:lnTo>
                    <a:pt x="34359" y="375"/>
                  </a:lnTo>
                  <a:lnTo>
                    <a:pt x="85426" y="4559"/>
                  </a:lnTo>
                  <a:lnTo>
                    <a:pt x="143433" y="6555"/>
                  </a:lnTo>
                  <a:lnTo>
                    <a:pt x="199951" y="13882"/>
                  </a:lnTo>
                  <a:lnTo>
                    <a:pt x="261765" y="15676"/>
                  </a:lnTo>
                  <a:lnTo>
                    <a:pt x="315829" y="23266"/>
                  </a:lnTo>
                  <a:lnTo>
                    <a:pt x="364720" y="25644"/>
                  </a:lnTo>
                  <a:lnTo>
                    <a:pt x="423141" y="26349"/>
                  </a:lnTo>
                  <a:lnTo>
                    <a:pt x="481394" y="27728"/>
                  </a:lnTo>
                  <a:lnTo>
                    <a:pt x="543656" y="34962"/>
                  </a:lnTo>
                  <a:lnTo>
                    <a:pt x="605230" y="36519"/>
                  </a:lnTo>
                  <a:lnTo>
                    <a:pt x="662859" y="33860"/>
                  </a:lnTo>
                  <a:lnTo>
                    <a:pt x="714639" y="28784"/>
                  </a:lnTo>
                  <a:lnTo>
                    <a:pt x="769365" y="30399"/>
                  </a:lnTo>
                  <a:lnTo>
                    <a:pt x="824888" y="35836"/>
                  </a:lnTo>
                  <a:lnTo>
                    <a:pt x="883660" y="36778"/>
                  </a:lnTo>
                  <a:lnTo>
                    <a:pt x="944430" y="29860"/>
                  </a:lnTo>
                  <a:lnTo>
                    <a:pt x="1006521" y="27281"/>
                  </a:lnTo>
                  <a:lnTo>
                    <a:pt x="1059010" y="26834"/>
                  </a:lnTo>
                  <a:lnTo>
                    <a:pt x="1113557" y="26702"/>
                  </a:lnTo>
                  <a:lnTo>
                    <a:pt x="1157040" y="26671"/>
                  </a:lnTo>
                  <a:lnTo>
                    <a:pt x="1218642" y="26653"/>
                  </a:lnTo>
                  <a:lnTo>
                    <a:pt x="1269910" y="26648"/>
                  </a:lnTo>
                  <a:lnTo>
                    <a:pt x="1328514" y="25477"/>
                  </a:lnTo>
                  <a:lnTo>
                    <a:pt x="1390332" y="19411"/>
                  </a:lnTo>
                  <a:lnTo>
                    <a:pt x="1453102" y="15923"/>
                  </a:lnTo>
                  <a:lnTo>
                    <a:pt x="1514984" y="9171"/>
                  </a:lnTo>
                  <a:lnTo>
                    <a:pt x="1576411" y="6297"/>
                  </a:lnTo>
                  <a:lnTo>
                    <a:pt x="1600332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156624" y="3246782"/>
              <a:ext cx="317574" cy="451959"/>
            </a:xfrm>
            <a:custGeom>
              <a:avLst/>
              <a:gdLst/>
              <a:ahLst/>
              <a:cxnLst/>
              <a:rect l="0" t="0" r="0" b="0"/>
              <a:pathLst>
                <a:path w="317574" h="451959">
                  <a:moveTo>
                    <a:pt x="33303" y="48637"/>
                  </a:moveTo>
                  <a:lnTo>
                    <a:pt x="896" y="85940"/>
                  </a:lnTo>
                  <a:lnTo>
                    <a:pt x="0" y="84034"/>
                  </a:lnTo>
                  <a:lnTo>
                    <a:pt x="573" y="79254"/>
                  </a:lnTo>
                  <a:lnTo>
                    <a:pt x="18302" y="47536"/>
                  </a:lnTo>
                  <a:lnTo>
                    <a:pt x="51186" y="10350"/>
                  </a:lnTo>
                  <a:lnTo>
                    <a:pt x="71277" y="2375"/>
                  </a:lnTo>
                  <a:lnTo>
                    <a:pt x="94634" y="0"/>
                  </a:lnTo>
                  <a:lnTo>
                    <a:pt x="116713" y="2844"/>
                  </a:lnTo>
                  <a:lnTo>
                    <a:pt x="135105" y="11127"/>
                  </a:lnTo>
                  <a:lnTo>
                    <a:pt x="151078" y="23777"/>
                  </a:lnTo>
                  <a:lnTo>
                    <a:pt x="187517" y="70580"/>
                  </a:lnTo>
                  <a:lnTo>
                    <a:pt x="203128" y="107131"/>
                  </a:lnTo>
                  <a:lnTo>
                    <a:pt x="211648" y="162574"/>
                  </a:lnTo>
                  <a:lnTo>
                    <a:pt x="217144" y="225518"/>
                  </a:lnTo>
                  <a:lnTo>
                    <a:pt x="207658" y="288947"/>
                  </a:lnTo>
                  <a:lnTo>
                    <a:pt x="192328" y="340419"/>
                  </a:lnTo>
                  <a:lnTo>
                    <a:pt x="167661" y="401703"/>
                  </a:lnTo>
                  <a:lnTo>
                    <a:pt x="145252" y="426210"/>
                  </a:lnTo>
                  <a:lnTo>
                    <a:pt x="116386" y="445170"/>
                  </a:lnTo>
                  <a:lnTo>
                    <a:pt x="106239" y="449863"/>
                  </a:lnTo>
                  <a:lnTo>
                    <a:pt x="85606" y="451958"/>
                  </a:lnTo>
                  <a:lnTo>
                    <a:pt x="65908" y="447820"/>
                  </a:lnTo>
                  <a:lnTo>
                    <a:pt x="49354" y="438181"/>
                  </a:lnTo>
                  <a:lnTo>
                    <a:pt x="37317" y="422980"/>
                  </a:lnTo>
                  <a:lnTo>
                    <a:pt x="32470" y="414012"/>
                  </a:lnTo>
                  <a:lnTo>
                    <a:pt x="30203" y="391571"/>
                  </a:lnTo>
                  <a:lnTo>
                    <a:pt x="38280" y="344625"/>
                  </a:lnTo>
                  <a:lnTo>
                    <a:pt x="53365" y="317791"/>
                  </a:lnTo>
                  <a:lnTo>
                    <a:pt x="72653" y="295023"/>
                  </a:lnTo>
                  <a:lnTo>
                    <a:pt x="92516" y="286824"/>
                  </a:lnTo>
                  <a:lnTo>
                    <a:pt x="118111" y="284349"/>
                  </a:lnTo>
                  <a:lnTo>
                    <a:pt x="175964" y="292293"/>
                  </a:lnTo>
                  <a:lnTo>
                    <a:pt x="232721" y="308538"/>
                  </a:lnTo>
                  <a:lnTo>
                    <a:pt x="265915" y="316588"/>
                  </a:lnTo>
                  <a:lnTo>
                    <a:pt x="317573" y="3118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529726" y="3226127"/>
              <a:ext cx="218212" cy="448319"/>
            </a:xfrm>
            <a:custGeom>
              <a:avLst/>
              <a:gdLst/>
              <a:ahLst/>
              <a:cxnLst/>
              <a:rect l="0" t="0" r="0" b="0"/>
              <a:pathLst>
                <a:path w="218212" h="448319">
                  <a:moveTo>
                    <a:pt x="176097" y="121935"/>
                  </a:moveTo>
                  <a:lnTo>
                    <a:pt x="184431" y="84456"/>
                  </a:lnTo>
                  <a:lnTo>
                    <a:pt x="183311" y="60824"/>
                  </a:lnTo>
                  <a:lnTo>
                    <a:pt x="175014" y="38622"/>
                  </a:lnTo>
                  <a:lnTo>
                    <a:pt x="151600" y="11982"/>
                  </a:lnTo>
                  <a:lnTo>
                    <a:pt x="129335" y="2877"/>
                  </a:lnTo>
                  <a:lnTo>
                    <a:pt x="105011" y="0"/>
                  </a:lnTo>
                  <a:lnTo>
                    <a:pt x="50100" y="10673"/>
                  </a:lnTo>
                  <a:lnTo>
                    <a:pt x="31971" y="23352"/>
                  </a:lnTo>
                  <a:lnTo>
                    <a:pt x="17285" y="40686"/>
                  </a:lnTo>
                  <a:lnTo>
                    <a:pt x="6858" y="60087"/>
                  </a:lnTo>
                  <a:lnTo>
                    <a:pt x="0" y="96331"/>
                  </a:lnTo>
                  <a:lnTo>
                    <a:pt x="6089" y="150499"/>
                  </a:lnTo>
                  <a:lnTo>
                    <a:pt x="12021" y="178304"/>
                  </a:lnTo>
                  <a:lnTo>
                    <a:pt x="24796" y="200020"/>
                  </a:lnTo>
                  <a:lnTo>
                    <a:pt x="33116" y="209086"/>
                  </a:lnTo>
                  <a:lnTo>
                    <a:pt x="54838" y="219161"/>
                  </a:lnTo>
                  <a:lnTo>
                    <a:pt x="78921" y="222468"/>
                  </a:lnTo>
                  <a:lnTo>
                    <a:pt x="101322" y="220039"/>
                  </a:lnTo>
                  <a:lnTo>
                    <a:pt x="119857" y="211940"/>
                  </a:lnTo>
                  <a:lnTo>
                    <a:pt x="135894" y="199372"/>
                  </a:lnTo>
                  <a:lnTo>
                    <a:pt x="156906" y="171395"/>
                  </a:lnTo>
                  <a:lnTo>
                    <a:pt x="178928" y="112605"/>
                  </a:lnTo>
                  <a:lnTo>
                    <a:pt x="181494" y="111035"/>
                  </a:lnTo>
                  <a:lnTo>
                    <a:pt x="184345" y="124889"/>
                  </a:lnTo>
                  <a:lnTo>
                    <a:pt x="187345" y="175378"/>
                  </a:lnTo>
                  <a:lnTo>
                    <a:pt x="194898" y="230576"/>
                  </a:lnTo>
                  <a:lnTo>
                    <a:pt x="204545" y="292555"/>
                  </a:lnTo>
                  <a:lnTo>
                    <a:pt x="211357" y="338536"/>
                  </a:lnTo>
                  <a:lnTo>
                    <a:pt x="215165" y="383148"/>
                  </a:lnTo>
                  <a:lnTo>
                    <a:pt x="217309" y="429009"/>
                  </a:lnTo>
                  <a:lnTo>
                    <a:pt x="218211" y="4483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2465787" y="1168663"/>
            <a:ext cx="197923" cy="400084"/>
            <a:chOff x="2465787" y="1168663"/>
            <a:chExt cx="197923" cy="400084"/>
          </a:xfrm>
        </p:grpSpPr>
        <p:sp>
          <p:nvSpPr>
            <p:cNvPr id="24" name="Freeform 23"/>
            <p:cNvSpPr/>
            <p:nvPr/>
          </p:nvSpPr>
          <p:spPr>
            <a:xfrm>
              <a:off x="2632124" y="1231834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31585" y="0"/>
                  </a:moveTo>
                  <a:lnTo>
                    <a:pt x="16931" y="55141"/>
                  </a:lnTo>
                  <a:lnTo>
                    <a:pt x="12426" y="103555"/>
                  </a:lnTo>
                  <a:lnTo>
                    <a:pt x="10903" y="165081"/>
                  </a:lnTo>
                  <a:lnTo>
                    <a:pt x="9470" y="213989"/>
                  </a:lnTo>
                  <a:lnTo>
                    <a:pt x="2217" y="273030"/>
                  </a:lnTo>
                  <a:lnTo>
                    <a:pt x="657" y="309405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465787" y="1168663"/>
              <a:ext cx="187395" cy="296405"/>
            </a:xfrm>
            <a:custGeom>
              <a:avLst/>
              <a:gdLst/>
              <a:ahLst/>
              <a:cxnLst/>
              <a:rect l="0" t="0" r="0" b="0"/>
              <a:pathLst>
                <a:path w="187395" h="296405">
                  <a:moveTo>
                    <a:pt x="187394" y="210570"/>
                  </a:moveTo>
                  <a:lnTo>
                    <a:pt x="133519" y="238081"/>
                  </a:lnTo>
                  <a:lnTo>
                    <a:pt x="76358" y="261708"/>
                  </a:lnTo>
                  <a:lnTo>
                    <a:pt x="19567" y="291942"/>
                  </a:lnTo>
                  <a:lnTo>
                    <a:pt x="8829" y="296404"/>
                  </a:lnTo>
                  <a:lnTo>
                    <a:pt x="2840" y="294698"/>
                  </a:lnTo>
                  <a:lnTo>
                    <a:pt x="17" y="288882"/>
                  </a:lnTo>
                  <a:lnTo>
                    <a:pt x="0" y="271112"/>
                  </a:lnTo>
                  <a:lnTo>
                    <a:pt x="12660" y="215163"/>
                  </a:lnTo>
                  <a:lnTo>
                    <a:pt x="26444" y="155413"/>
                  </a:lnTo>
                  <a:lnTo>
                    <a:pt x="34459" y="101278"/>
                  </a:lnTo>
                  <a:lnTo>
                    <a:pt x="47599" y="39853"/>
                  </a:lnTo>
                  <a:lnTo>
                    <a:pt x="50394" y="17712"/>
                  </a:lnTo>
                  <a:lnTo>
                    <a:pt x="52777" y="11808"/>
                  </a:lnTo>
                  <a:lnTo>
                    <a:pt x="6105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947772" y="3849462"/>
            <a:ext cx="1558218" cy="1130518"/>
            <a:chOff x="1947772" y="3849462"/>
            <a:chExt cx="1558218" cy="1130518"/>
          </a:xfrm>
        </p:grpSpPr>
        <p:sp>
          <p:nvSpPr>
            <p:cNvPr id="27" name="Freeform 26"/>
            <p:cNvSpPr/>
            <p:nvPr/>
          </p:nvSpPr>
          <p:spPr>
            <a:xfrm>
              <a:off x="2240508" y="3874487"/>
              <a:ext cx="328446" cy="470294"/>
            </a:xfrm>
            <a:custGeom>
              <a:avLst/>
              <a:gdLst/>
              <a:ahLst/>
              <a:cxnLst/>
              <a:rect l="0" t="0" r="0" b="0"/>
              <a:pathLst>
                <a:path w="328446" h="470294">
                  <a:moveTo>
                    <a:pt x="54704" y="0"/>
                  </a:moveTo>
                  <a:lnTo>
                    <a:pt x="39063" y="26386"/>
                  </a:lnTo>
                  <a:lnTo>
                    <a:pt x="19860" y="83312"/>
                  </a:lnTo>
                  <a:lnTo>
                    <a:pt x="3566" y="109953"/>
                  </a:lnTo>
                  <a:lnTo>
                    <a:pt x="725" y="111906"/>
                  </a:lnTo>
                  <a:lnTo>
                    <a:pt x="0" y="109699"/>
                  </a:lnTo>
                  <a:lnTo>
                    <a:pt x="11365" y="57036"/>
                  </a:lnTo>
                  <a:lnTo>
                    <a:pt x="34792" y="14516"/>
                  </a:lnTo>
                  <a:lnTo>
                    <a:pt x="41429" y="6167"/>
                  </a:lnTo>
                  <a:lnTo>
                    <a:pt x="50533" y="1772"/>
                  </a:lnTo>
                  <a:lnTo>
                    <a:pt x="73128" y="7"/>
                  </a:lnTo>
                  <a:lnTo>
                    <a:pt x="106566" y="11180"/>
                  </a:lnTo>
                  <a:lnTo>
                    <a:pt x="124937" y="29146"/>
                  </a:lnTo>
                  <a:lnTo>
                    <a:pt x="161872" y="86246"/>
                  </a:lnTo>
                  <a:lnTo>
                    <a:pt x="176912" y="149184"/>
                  </a:lnTo>
                  <a:lnTo>
                    <a:pt x="179821" y="203690"/>
                  </a:lnTo>
                  <a:lnTo>
                    <a:pt x="180683" y="261174"/>
                  </a:lnTo>
                  <a:lnTo>
                    <a:pt x="175385" y="321821"/>
                  </a:lnTo>
                  <a:lnTo>
                    <a:pt x="161904" y="376002"/>
                  </a:lnTo>
                  <a:lnTo>
                    <a:pt x="143269" y="416604"/>
                  </a:lnTo>
                  <a:lnTo>
                    <a:pt x="116040" y="449042"/>
                  </a:lnTo>
                  <a:lnTo>
                    <a:pt x="96003" y="462006"/>
                  </a:lnTo>
                  <a:lnTo>
                    <a:pt x="59402" y="470293"/>
                  </a:lnTo>
                  <a:lnTo>
                    <a:pt x="38855" y="465992"/>
                  </a:lnTo>
                  <a:lnTo>
                    <a:pt x="30100" y="461570"/>
                  </a:lnTo>
                  <a:lnTo>
                    <a:pt x="17253" y="447297"/>
                  </a:lnTo>
                  <a:lnTo>
                    <a:pt x="12189" y="438578"/>
                  </a:lnTo>
                  <a:lnTo>
                    <a:pt x="9682" y="416412"/>
                  </a:lnTo>
                  <a:lnTo>
                    <a:pt x="17605" y="369643"/>
                  </a:lnTo>
                  <a:lnTo>
                    <a:pt x="30027" y="351069"/>
                  </a:lnTo>
                  <a:lnTo>
                    <a:pt x="47246" y="336185"/>
                  </a:lnTo>
                  <a:lnTo>
                    <a:pt x="66597" y="325670"/>
                  </a:lnTo>
                  <a:lnTo>
                    <a:pt x="86896" y="323337"/>
                  </a:lnTo>
                  <a:lnTo>
                    <a:pt x="139702" y="331371"/>
                  </a:lnTo>
                  <a:lnTo>
                    <a:pt x="196882" y="336987"/>
                  </a:lnTo>
                  <a:lnTo>
                    <a:pt x="259647" y="345832"/>
                  </a:lnTo>
                  <a:lnTo>
                    <a:pt x="316150" y="330562"/>
                  </a:lnTo>
                  <a:lnTo>
                    <a:pt x="328445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624804" y="3849462"/>
              <a:ext cx="311136" cy="359527"/>
            </a:xfrm>
            <a:custGeom>
              <a:avLst/>
              <a:gdLst/>
              <a:ahLst/>
              <a:cxnLst/>
              <a:rect l="0" t="0" r="0" b="0"/>
              <a:pathLst>
                <a:path w="311136" h="359527">
                  <a:moveTo>
                    <a:pt x="154719" y="25025"/>
                  </a:moveTo>
                  <a:lnTo>
                    <a:pt x="103694" y="39597"/>
                  </a:lnTo>
                  <a:lnTo>
                    <a:pt x="82908" y="52558"/>
                  </a:lnTo>
                  <a:lnTo>
                    <a:pt x="37040" y="102586"/>
                  </a:lnTo>
                  <a:lnTo>
                    <a:pt x="15018" y="157465"/>
                  </a:lnTo>
                  <a:lnTo>
                    <a:pt x="0" y="217074"/>
                  </a:lnTo>
                  <a:lnTo>
                    <a:pt x="862" y="254284"/>
                  </a:lnTo>
                  <a:lnTo>
                    <a:pt x="6789" y="275486"/>
                  </a:lnTo>
                  <a:lnTo>
                    <a:pt x="36250" y="321148"/>
                  </a:lnTo>
                  <a:lnTo>
                    <a:pt x="52933" y="335229"/>
                  </a:lnTo>
                  <a:lnTo>
                    <a:pt x="97828" y="353801"/>
                  </a:lnTo>
                  <a:lnTo>
                    <a:pt x="137993" y="359526"/>
                  </a:lnTo>
                  <a:lnTo>
                    <a:pt x="185080" y="353055"/>
                  </a:lnTo>
                  <a:lnTo>
                    <a:pt x="206817" y="347071"/>
                  </a:lnTo>
                  <a:lnTo>
                    <a:pt x="225057" y="334273"/>
                  </a:lnTo>
                  <a:lnTo>
                    <a:pt x="283270" y="272013"/>
                  </a:lnTo>
                  <a:lnTo>
                    <a:pt x="304994" y="209816"/>
                  </a:lnTo>
                  <a:lnTo>
                    <a:pt x="311135" y="154637"/>
                  </a:lnTo>
                  <a:lnTo>
                    <a:pt x="309228" y="98677"/>
                  </a:lnTo>
                  <a:lnTo>
                    <a:pt x="302938" y="72967"/>
                  </a:lnTo>
                  <a:lnTo>
                    <a:pt x="286243" y="45339"/>
                  </a:lnTo>
                  <a:lnTo>
                    <a:pt x="265309" y="23505"/>
                  </a:lnTo>
                  <a:lnTo>
                    <a:pt x="217202" y="1183"/>
                  </a:lnTo>
                  <a:lnTo>
                    <a:pt x="196527" y="0"/>
                  </a:lnTo>
                  <a:lnTo>
                    <a:pt x="177980" y="3374"/>
                  </a:lnTo>
                  <a:lnTo>
                    <a:pt x="154719" y="144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000414" y="4307139"/>
              <a:ext cx="1505576" cy="104302"/>
            </a:xfrm>
            <a:custGeom>
              <a:avLst/>
              <a:gdLst/>
              <a:ahLst/>
              <a:cxnLst/>
              <a:rect l="0" t="0" r="0" b="0"/>
              <a:pathLst>
                <a:path w="1505576" h="104302">
                  <a:moveTo>
                    <a:pt x="0" y="104301"/>
                  </a:moveTo>
                  <a:lnTo>
                    <a:pt x="27556" y="97065"/>
                  </a:lnTo>
                  <a:lnTo>
                    <a:pt x="83779" y="94423"/>
                  </a:lnTo>
                  <a:lnTo>
                    <a:pt x="145881" y="93901"/>
                  </a:lnTo>
                  <a:lnTo>
                    <a:pt x="206067" y="85392"/>
                  </a:lnTo>
                  <a:lnTo>
                    <a:pt x="266136" y="75567"/>
                  </a:lnTo>
                  <a:lnTo>
                    <a:pt x="316721" y="70441"/>
                  </a:lnTo>
                  <a:lnTo>
                    <a:pt x="371874" y="64633"/>
                  </a:lnTo>
                  <a:lnTo>
                    <a:pt x="429549" y="59792"/>
                  </a:lnTo>
                  <a:lnTo>
                    <a:pt x="483683" y="50949"/>
                  </a:lnTo>
                  <a:lnTo>
                    <a:pt x="539887" y="44039"/>
                  </a:lnTo>
                  <a:lnTo>
                    <a:pt x="581541" y="41253"/>
                  </a:lnTo>
                  <a:lnTo>
                    <a:pt x="627350" y="36115"/>
                  </a:lnTo>
                  <a:lnTo>
                    <a:pt x="671886" y="33052"/>
                  </a:lnTo>
                  <a:lnTo>
                    <a:pt x="715077" y="30521"/>
                  </a:lnTo>
                  <a:lnTo>
                    <a:pt x="757669" y="25496"/>
                  </a:lnTo>
                  <a:lnTo>
                    <a:pt x="821109" y="21680"/>
                  </a:lnTo>
                  <a:lnTo>
                    <a:pt x="873182" y="20549"/>
                  </a:lnTo>
                  <a:lnTo>
                    <a:pt x="929425" y="20214"/>
                  </a:lnTo>
                  <a:lnTo>
                    <a:pt x="990543" y="14526"/>
                  </a:lnTo>
                  <a:lnTo>
                    <a:pt x="1047517" y="11021"/>
                  </a:lnTo>
                  <a:lnTo>
                    <a:pt x="1107032" y="9982"/>
                  </a:lnTo>
                  <a:lnTo>
                    <a:pt x="1169119" y="9675"/>
                  </a:lnTo>
                  <a:lnTo>
                    <a:pt x="1231274" y="2335"/>
                  </a:lnTo>
                  <a:lnTo>
                    <a:pt x="1286260" y="0"/>
                  </a:lnTo>
                  <a:lnTo>
                    <a:pt x="1337778" y="477"/>
                  </a:lnTo>
                  <a:lnTo>
                    <a:pt x="1394052" y="7407"/>
                  </a:lnTo>
                  <a:lnTo>
                    <a:pt x="1455210" y="9123"/>
                  </a:lnTo>
                  <a:lnTo>
                    <a:pt x="1505575" y="95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947772" y="4095585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21057"/>
                  </a:moveTo>
                  <a:lnTo>
                    <a:pt x="59598" y="42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707083" y="4418862"/>
              <a:ext cx="219840" cy="561118"/>
            </a:xfrm>
            <a:custGeom>
              <a:avLst/>
              <a:gdLst/>
              <a:ahLst/>
              <a:cxnLst/>
              <a:rect l="0" t="0" r="0" b="0"/>
              <a:pathLst>
                <a:path w="219840" h="561118">
                  <a:moveTo>
                    <a:pt x="188253" y="97863"/>
                  </a:moveTo>
                  <a:lnTo>
                    <a:pt x="188253" y="75506"/>
                  </a:lnTo>
                  <a:lnTo>
                    <a:pt x="177075" y="44836"/>
                  </a:lnTo>
                  <a:lnTo>
                    <a:pt x="153356" y="19110"/>
                  </a:lnTo>
                  <a:lnTo>
                    <a:pt x="124101" y="2259"/>
                  </a:lnTo>
                  <a:lnTo>
                    <a:pt x="100470" y="0"/>
                  </a:lnTo>
                  <a:lnTo>
                    <a:pt x="76709" y="4066"/>
                  </a:lnTo>
                  <a:lnTo>
                    <a:pt x="58349" y="13671"/>
                  </a:lnTo>
                  <a:lnTo>
                    <a:pt x="27499" y="47308"/>
                  </a:lnTo>
                  <a:lnTo>
                    <a:pt x="13082" y="67205"/>
                  </a:lnTo>
                  <a:lnTo>
                    <a:pt x="5115" y="93986"/>
                  </a:lnTo>
                  <a:lnTo>
                    <a:pt x="0" y="153249"/>
                  </a:lnTo>
                  <a:lnTo>
                    <a:pt x="4703" y="190313"/>
                  </a:lnTo>
                  <a:lnTo>
                    <a:pt x="13479" y="209532"/>
                  </a:lnTo>
                  <a:lnTo>
                    <a:pt x="19094" y="217932"/>
                  </a:lnTo>
                  <a:lnTo>
                    <a:pt x="34693" y="230386"/>
                  </a:lnTo>
                  <a:lnTo>
                    <a:pt x="43766" y="235344"/>
                  </a:lnTo>
                  <a:lnTo>
                    <a:pt x="63205" y="237735"/>
                  </a:lnTo>
                  <a:lnTo>
                    <a:pt x="84713" y="233728"/>
                  </a:lnTo>
                  <a:lnTo>
                    <a:pt x="109870" y="224148"/>
                  </a:lnTo>
                  <a:lnTo>
                    <a:pt x="130410" y="208972"/>
                  </a:lnTo>
                  <a:lnTo>
                    <a:pt x="162660" y="170633"/>
                  </a:lnTo>
                  <a:lnTo>
                    <a:pt x="178850" y="139701"/>
                  </a:lnTo>
                  <a:lnTo>
                    <a:pt x="185467" y="102721"/>
                  </a:lnTo>
                  <a:lnTo>
                    <a:pt x="185226" y="97592"/>
                  </a:lnTo>
                  <a:lnTo>
                    <a:pt x="183896" y="97682"/>
                  </a:lnTo>
                  <a:lnTo>
                    <a:pt x="181839" y="101252"/>
                  </a:lnTo>
                  <a:lnTo>
                    <a:pt x="178267" y="156382"/>
                  </a:lnTo>
                  <a:lnTo>
                    <a:pt x="183421" y="210678"/>
                  </a:lnTo>
                  <a:lnTo>
                    <a:pt x="186821" y="261141"/>
                  </a:lnTo>
                  <a:lnTo>
                    <a:pt x="195206" y="317029"/>
                  </a:lnTo>
                  <a:lnTo>
                    <a:pt x="203900" y="380260"/>
                  </a:lnTo>
                  <a:lnTo>
                    <a:pt x="207707" y="429931"/>
                  </a:lnTo>
                  <a:lnTo>
                    <a:pt x="214425" y="489102"/>
                  </a:lnTo>
                  <a:lnTo>
                    <a:pt x="217433" y="520921"/>
                  </a:lnTo>
                  <a:lnTo>
                    <a:pt x="219839" y="561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074321" y="1264626"/>
            <a:ext cx="694882" cy="451520"/>
            <a:chOff x="3074321" y="1264626"/>
            <a:chExt cx="694882" cy="451520"/>
          </a:xfrm>
        </p:grpSpPr>
        <p:sp>
          <p:nvSpPr>
            <p:cNvPr id="33" name="Freeform 32"/>
            <p:cNvSpPr/>
            <p:nvPr/>
          </p:nvSpPr>
          <p:spPr>
            <a:xfrm>
              <a:off x="3211842" y="1284476"/>
              <a:ext cx="20407" cy="326385"/>
            </a:xfrm>
            <a:custGeom>
              <a:avLst/>
              <a:gdLst/>
              <a:ahLst/>
              <a:cxnLst/>
              <a:rect l="0" t="0" r="0" b="0"/>
              <a:pathLst>
                <a:path w="20407" h="326385">
                  <a:moveTo>
                    <a:pt x="9878" y="0"/>
                  </a:moveTo>
                  <a:lnTo>
                    <a:pt x="2642" y="27556"/>
                  </a:lnTo>
                  <a:lnTo>
                    <a:pt x="0" y="86898"/>
                  </a:lnTo>
                  <a:lnTo>
                    <a:pt x="2662" y="137662"/>
                  </a:lnTo>
                  <a:lnTo>
                    <a:pt x="7740" y="189748"/>
                  </a:lnTo>
                  <a:lnTo>
                    <a:pt x="12364" y="239106"/>
                  </a:lnTo>
                  <a:lnTo>
                    <a:pt x="18818" y="297705"/>
                  </a:lnTo>
                  <a:lnTo>
                    <a:pt x="20406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074321" y="1264626"/>
              <a:ext cx="336913" cy="346235"/>
            </a:xfrm>
            <a:custGeom>
              <a:avLst/>
              <a:gdLst/>
              <a:ahLst/>
              <a:cxnLst/>
              <a:rect l="0" t="0" r="0" b="0"/>
              <a:pathLst>
                <a:path w="336913" h="346235">
                  <a:moveTo>
                    <a:pt x="0" y="61964"/>
                  </a:moveTo>
                  <a:lnTo>
                    <a:pt x="17981" y="37918"/>
                  </a:lnTo>
                  <a:lnTo>
                    <a:pt x="44322" y="17665"/>
                  </a:lnTo>
                  <a:lnTo>
                    <a:pt x="75523" y="4905"/>
                  </a:lnTo>
                  <a:lnTo>
                    <a:pt x="130515" y="0"/>
                  </a:lnTo>
                  <a:lnTo>
                    <a:pt x="186178" y="4621"/>
                  </a:lnTo>
                  <a:lnTo>
                    <a:pt x="205968" y="13472"/>
                  </a:lnTo>
                  <a:lnTo>
                    <a:pt x="259434" y="58698"/>
                  </a:lnTo>
                  <a:lnTo>
                    <a:pt x="267382" y="78840"/>
                  </a:lnTo>
                  <a:lnTo>
                    <a:pt x="269745" y="103390"/>
                  </a:lnTo>
                  <a:lnTo>
                    <a:pt x="266895" y="129899"/>
                  </a:lnTo>
                  <a:lnTo>
                    <a:pt x="258610" y="151039"/>
                  </a:lnTo>
                  <a:lnTo>
                    <a:pt x="253125" y="159952"/>
                  </a:lnTo>
                  <a:lnTo>
                    <a:pt x="237672" y="172975"/>
                  </a:lnTo>
                  <a:lnTo>
                    <a:pt x="199156" y="190867"/>
                  </a:lnTo>
                  <a:lnTo>
                    <a:pt x="193602" y="197032"/>
                  </a:lnTo>
                  <a:lnTo>
                    <a:pt x="191069" y="204652"/>
                  </a:lnTo>
                  <a:lnTo>
                    <a:pt x="190550" y="213242"/>
                  </a:lnTo>
                  <a:lnTo>
                    <a:pt x="196213" y="229024"/>
                  </a:lnTo>
                  <a:lnTo>
                    <a:pt x="239038" y="285061"/>
                  </a:lnTo>
                  <a:lnTo>
                    <a:pt x="265408" y="309651"/>
                  </a:lnTo>
                  <a:lnTo>
                    <a:pt x="313024" y="334585"/>
                  </a:lnTo>
                  <a:lnTo>
                    <a:pt x="336912" y="3462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571871" y="1270892"/>
              <a:ext cx="197332" cy="445254"/>
            </a:xfrm>
            <a:custGeom>
              <a:avLst/>
              <a:gdLst/>
              <a:ahLst/>
              <a:cxnLst/>
              <a:rect l="0" t="0" r="0" b="0"/>
              <a:pathLst>
                <a:path w="197332" h="445254">
                  <a:moveTo>
                    <a:pt x="165745" y="129398"/>
                  </a:moveTo>
                  <a:lnTo>
                    <a:pt x="174079" y="91920"/>
                  </a:lnTo>
                  <a:lnTo>
                    <a:pt x="172958" y="68287"/>
                  </a:lnTo>
                  <a:lnTo>
                    <a:pt x="159174" y="36422"/>
                  </a:lnTo>
                  <a:lnTo>
                    <a:pt x="146837" y="19445"/>
                  </a:lnTo>
                  <a:lnTo>
                    <a:pt x="121148" y="2323"/>
                  </a:lnTo>
                  <a:lnTo>
                    <a:pt x="101471" y="0"/>
                  </a:lnTo>
                  <a:lnTo>
                    <a:pt x="82197" y="4037"/>
                  </a:lnTo>
                  <a:lnTo>
                    <a:pt x="50759" y="25693"/>
                  </a:lnTo>
                  <a:lnTo>
                    <a:pt x="16115" y="60586"/>
                  </a:lnTo>
                  <a:lnTo>
                    <a:pt x="6436" y="78927"/>
                  </a:lnTo>
                  <a:lnTo>
                    <a:pt x="0" y="114574"/>
                  </a:lnTo>
                  <a:lnTo>
                    <a:pt x="4733" y="134897"/>
                  </a:lnTo>
                  <a:lnTo>
                    <a:pt x="9271" y="143593"/>
                  </a:lnTo>
                  <a:lnTo>
                    <a:pt x="23671" y="156374"/>
                  </a:lnTo>
                  <a:lnTo>
                    <a:pt x="32425" y="161420"/>
                  </a:lnTo>
                  <a:lnTo>
                    <a:pt x="54629" y="163907"/>
                  </a:lnTo>
                  <a:lnTo>
                    <a:pt x="77756" y="159943"/>
                  </a:lnTo>
                  <a:lnTo>
                    <a:pt x="103929" y="144557"/>
                  </a:lnTo>
                  <a:lnTo>
                    <a:pt x="140895" y="111536"/>
                  </a:lnTo>
                  <a:lnTo>
                    <a:pt x="146839" y="111641"/>
                  </a:lnTo>
                  <a:lnTo>
                    <a:pt x="151971" y="116390"/>
                  </a:lnTo>
                  <a:lnTo>
                    <a:pt x="160793" y="136485"/>
                  </a:lnTo>
                  <a:lnTo>
                    <a:pt x="171167" y="187260"/>
                  </a:lnTo>
                  <a:lnTo>
                    <a:pt x="175931" y="246758"/>
                  </a:lnTo>
                  <a:lnTo>
                    <a:pt x="184231" y="307671"/>
                  </a:lnTo>
                  <a:lnTo>
                    <a:pt x="192929" y="362113"/>
                  </a:lnTo>
                  <a:lnTo>
                    <a:pt x="196461" y="416785"/>
                  </a:lnTo>
                  <a:lnTo>
                    <a:pt x="197331" y="4452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537782" y="1147606"/>
            <a:ext cx="2109099" cy="452726"/>
            <a:chOff x="4537782" y="1147606"/>
            <a:chExt cx="2109099" cy="452726"/>
          </a:xfrm>
        </p:grpSpPr>
        <p:sp>
          <p:nvSpPr>
            <p:cNvPr id="37" name="Freeform 36"/>
            <p:cNvSpPr/>
            <p:nvPr/>
          </p:nvSpPr>
          <p:spPr>
            <a:xfrm>
              <a:off x="4716767" y="1210777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10528" y="0"/>
                  </a:moveTo>
                  <a:lnTo>
                    <a:pt x="4939" y="58617"/>
                  </a:lnTo>
                  <a:lnTo>
                    <a:pt x="975" y="113960"/>
                  </a:lnTo>
                  <a:lnTo>
                    <a:pt x="289" y="162967"/>
                  </a:lnTo>
                  <a:lnTo>
                    <a:pt x="85" y="214533"/>
                  </a:lnTo>
                  <a:lnTo>
                    <a:pt x="25" y="264516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537782" y="1147606"/>
              <a:ext cx="326384" cy="115814"/>
            </a:xfrm>
            <a:custGeom>
              <a:avLst/>
              <a:gdLst/>
              <a:ahLst/>
              <a:cxnLst/>
              <a:rect l="0" t="0" r="0" b="0"/>
              <a:pathLst>
                <a:path w="326384" h="115814">
                  <a:moveTo>
                    <a:pt x="326383" y="0"/>
                  </a:moveTo>
                  <a:lnTo>
                    <a:pt x="307233" y="16811"/>
                  </a:lnTo>
                  <a:lnTo>
                    <a:pt x="253166" y="49498"/>
                  </a:lnTo>
                  <a:lnTo>
                    <a:pt x="215652" y="64709"/>
                  </a:lnTo>
                  <a:lnTo>
                    <a:pt x="161054" y="73093"/>
                  </a:lnTo>
                  <a:lnTo>
                    <a:pt x="108329" y="84801"/>
                  </a:lnTo>
                  <a:lnTo>
                    <a:pt x="53043" y="101851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590425" y="1473989"/>
              <a:ext cx="273741" cy="94758"/>
            </a:xfrm>
            <a:custGeom>
              <a:avLst/>
              <a:gdLst/>
              <a:ahLst/>
              <a:cxnLst/>
              <a:rect l="0" t="0" r="0" b="0"/>
              <a:pathLst>
                <a:path w="273741" h="94758">
                  <a:moveTo>
                    <a:pt x="273740" y="0"/>
                  </a:moveTo>
                  <a:lnTo>
                    <a:pt x="245794" y="0"/>
                  </a:lnTo>
                  <a:lnTo>
                    <a:pt x="219596" y="9359"/>
                  </a:lnTo>
                  <a:lnTo>
                    <a:pt x="159116" y="37064"/>
                  </a:lnTo>
                  <a:lnTo>
                    <a:pt x="105441" y="55949"/>
                  </a:lnTo>
                  <a:lnTo>
                    <a:pt x="42127" y="86256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939370" y="1188710"/>
              <a:ext cx="114310" cy="337923"/>
            </a:xfrm>
            <a:custGeom>
              <a:avLst/>
              <a:gdLst/>
              <a:ahLst/>
              <a:cxnLst/>
              <a:rect l="0" t="0" r="0" b="0"/>
              <a:pathLst>
                <a:path w="114310" h="337923">
                  <a:moveTo>
                    <a:pt x="30080" y="337922"/>
                  </a:moveTo>
                  <a:lnTo>
                    <a:pt x="21747" y="300444"/>
                  </a:lnTo>
                  <a:lnTo>
                    <a:pt x="14397" y="243431"/>
                  </a:lnTo>
                  <a:lnTo>
                    <a:pt x="10085" y="184249"/>
                  </a:lnTo>
                  <a:lnTo>
                    <a:pt x="6114" y="127499"/>
                  </a:lnTo>
                  <a:lnTo>
                    <a:pt x="0" y="71229"/>
                  </a:lnTo>
                  <a:lnTo>
                    <a:pt x="4530" y="29094"/>
                  </a:lnTo>
                  <a:lnTo>
                    <a:pt x="9538" y="18563"/>
                  </a:lnTo>
                  <a:lnTo>
                    <a:pt x="24459" y="3742"/>
                  </a:lnTo>
                  <a:lnTo>
                    <a:pt x="33352" y="492"/>
                  </a:lnTo>
                  <a:lnTo>
                    <a:pt x="52591" y="0"/>
                  </a:lnTo>
                  <a:lnTo>
                    <a:pt x="83154" y="11889"/>
                  </a:lnTo>
                  <a:lnTo>
                    <a:pt x="114309" y="325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895751" y="1400290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62593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348477" y="1273948"/>
              <a:ext cx="10529" cy="305327"/>
            </a:xfrm>
            <a:custGeom>
              <a:avLst/>
              <a:gdLst/>
              <a:ahLst/>
              <a:cxnLst/>
              <a:rect l="0" t="0" r="0" b="0"/>
              <a:pathLst>
                <a:path w="10529" h="305327">
                  <a:moveTo>
                    <a:pt x="0" y="0"/>
                  </a:moveTo>
                  <a:lnTo>
                    <a:pt x="0" y="58617"/>
                  </a:lnTo>
                  <a:lnTo>
                    <a:pt x="0" y="121196"/>
                  </a:lnTo>
                  <a:lnTo>
                    <a:pt x="0" y="171350"/>
                  </a:lnTo>
                  <a:lnTo>
                    <a:pt x="0" y="230812"/>
                  </a:lnTo>
                  <a:lnTo>
                    <a:pt x="7235" y="289794"/>
                  </a:lnTo>
                  <a:lnTo>
                    <a:pt x="10528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243191" y="1415758"/>
              <a:ext cx="157929" cy="26647"/>
            </a:xfrm>
            <a:custGeom>
              <a:avLst/>
              <a:gdLst/>
              <a:ahLst/>
              <a:cxnLst/>
              <a:rect l="0" t="0" r="0" b="0"/>
              <a:pathLst>
                <a:path w="157929" h="26647">
                  <a:moveTo>
                    <a:pt x="157928" y="5589"/>
                  </a:moveTo>
                  <a:lnTo>
                    <a:pt x="141160" y="0"/>
                  </a:lnTo>
                  <a:lnTo>
                    <a:pt x="123569" y="375"/>
                  </a:lnTo>
                  <a:lnTo>
                    <a:pt x="72165" y="12138"/>
                  </a:lnTo>
                  <a:lnTo>
                    <a:pt x="26300" y="18451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443233" y="1200248"/>
              <a:ext cx="136871" cy="368499"/>
            </a:xfrm>
            <a:custGeom>
              <a:avLst/>
              <a:gdLst/>
              <a:ahLst/>
              <a:cxnLst/>
              <a:rect l="0" t="0" r="0" b="0"/>
              <a:pathLst>
                <a:path w="136871" h="368499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5589" y="159756"/>
                  </a:lnTo>
                  <a:lnTo>
                    <a:pt x="9065" y="214232"/>
                  </a:lnTo>
                  <a:lnTo>
                    <a:pt x="15684" y="269237"/>
                  </a:lnTo>
                  <a:lnTo>
                    <a:pt x="18826" y="330866"/>
                  </a:lnTo>
                  <a:lnTo>
                    <a:pt x="17230" y="332882"/>
                  </a:lnTo>
                  <a:lnTo>
                    <a:pt x="14996" y="330716"/>
                  </a:lnTo>
                  <a:lnTo>
                    <a:pt x="11852" y="305310"/>
                  </a:lnTo>
                  <a:lnTo>
                    <a:pt x="25299" y="242154"/>
                  </a:lnTo>
                  <a:lnTo>
                    <a:pt x="30904" y="233966"/>
                  </a:lnTo>
                  <a:lnTo>
                    <a:pt x="46490" y="221748"/>
                  </a:lnTo>
                  <a:lnTo>
                    <a:pt x="54390" y="220362"/>
                  </a:lnTo>
                  <a:lnTo>
                    <a:pt x="61996" y="221777"/>
                  </a:lnTo>
                  <a:lnTo>
                    <a:pt x="69407" y="225061"/>
                  </a:lnTo>
                  <a:lnTo>
                    <a:pt x="91015" y="246449"/>
                  </a:lnTo>
                  <a:lnTo>
                    <a:pt x="118686" y="305704"/>
                  </a:lnTo>
                  <a:lnTo>
                    <a:pt x="136870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576175" y="1376219"/>
              <a:ext cx="130271" cy="192693"/>
            </a:xfrm>
            <a:custGeom>
              <a:avLst/>
              <a:gdLst/>
              <a:ahLst/>
              <a:cxnLst/>
              <a:rect l="0" t="0" r="0" b="0"/>
              <a:pathLst>
                <a:path w="130271" h="192693">
                  <a:moveTo>
                    <a:pt x="3928" y="139884"/>
                  </a:moveTo>
                  <a:lnTo>
                    <a:pt x="21909" y="124243"/>
                  </a:lnTo>
                  <a:lnTo>
                    <a:pt x="77112" y="100277"/>
                  </a:lnTo>
                  <a:lnTo>
                    <a:pt x="121291" y="69100"/>
                  </a:lnTo>
                  <a:lnTo>
                    <a:pt x="126624" y="61109"/>
                  </a:lnTo>
                  <a:lnTo>
                    <a:pt x="129430" y="42872"/>
                  </a:lnTo>
                  <a:lnTo>
                    <a:pt x="123658" y="26188"/>
                  </a:lnTo>
                  <a:lnTo>
                    <a:pt x="118843" y="18463"/>
                  </a:lnTo>
                  <a:lnTo>
                    <a:pt x="101015" y="6761"/>
                  </a:lnTo>
                  <a:lnTo>
                    <a:pt x="78663" y="0"/>
                  </a:lnTo>
                  <a:lnTo>
                    <a:pt x="57031" y="894"/>
                  </a:lnTo>
                  <a:lnTo>
                    <a:pt x="38838" y="8311"/>
                  </a:lnTo>
                  <a:lnTo>
                    <a:pt x="30711" y="13564"/>
                  </a:lnTo>
                  <a:lnTo>
                    <a:pt x="18561" y="28760"/>
                  </a:lnTo>
                  <a:lnTo>
                    <a:pt x="1230" y="67111"/>
                  </a:lnTo>
                  <a:lnTo>
                    <a:pt x="0" y="87653"/>
                  </a:lnTo>
                  <a:lnTo>
                    <a:pt x="8741" y="129437"/>
                  </a:lnTo>
                  <a:lnTo>
                    <a:pt x="23942" y="160965"/>
                  </a:lnTo>
                  <a:lnTo>
                    <a:pt x="48853" y="186945"/>
                  </a:lnTo>
                  <a:lnTo>
                    <a:pt x="59614" y="191145"/>
                  </a:lnTo>
                  <a:lnTo>
                    <a:pt x="84050" y="192692"/>
                  </a:lnTo>
                  <a:lnTo>
                    <a:pt x="130270" y="1819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003439" y="1210777"/>
              <a:ext cx="25786" cy="389555"/>
            </a:xfrm>
            <a:custGeom>
              <a:avLst/>
              <a:gdLst/>
              <a:ahLst/>
              <a:cxnLst/>
              <a:rect l="0" t="0" r="0" b="0"/>
              <a:pathLst>
                <a:path w="25786" h="389555">
                  <a:moveTo>
                    <a:pt x="8333" y="0"/>
                  </a:moveTo>
                  <a:lnTo>
                    <a:pt x="0" y="37478"/>
                  </a:lnTo>
                  <a:lnTo>
                    <a:pt x="3827" y="94490"/>
                  </a:lnTo>
                  <a:lnTo>
                    <a:pt x="6998" y="144850"/>
                  </a:lnTo>
                  <a:lnTo>
                    <a:pt x="15304" y="199798"/>
                  </a:lnTo>
                  <a:lnTo>
                    <a:pt x="18977" y="247672"/>
                  </a:lnTo>
                  <a:lnTo>
                    <a:pt x="25785" y="297732"/>
                  </a:lnTo>
                  <a:lnTo>
                    <a:pt x="25558" y="354042"/>
                  </a:lnTo>
                  <a:lnTo>
                    <a:pt x="18861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848255" y="1192713"/>
              <a:ext cx="353031" cy="407619"/>
            </a:xfrm>
            <a:custGeom>
              <a:avLst/>
              <a:gdLst/>
              <a:ahLst/>
              <a:cxnLst/>
              <a:rect l="0" t="0" r="0" b="0"/>
              <a:pathLst>
                <a:path w="353031" h="407619">
                  <a:moveTo>
                    <a:pt x="5589" y="112820"/>
                  </a:moveTo>
                  <a:lnTo>
                    <a:pt x="0" y="96053"/>
                  </a:lnTo>
                  <a:lnTo>
                    <a:pt x="3495" y="78462"/>
                  </a:lnTo>
                  <a:lnTo>
                    <a:pt x="18617" y="51947"/>
                  </a:lnTo>
                  <a:lnTo>
                    <a:pt x="41035" y="29273"/>
                  </a:lnTo>
                  <a:lnTo>
                    <a:pt x="69904" y="10857"/>
                  </a:lnTo>
                  <a:lnTo>
                    <a:pt x="92665" y="3162"/>
                  </a:lnTo>
                  <a:lnTo>
                    <a:pt x="136025" y="0"/>
                  </a:lnTo>
                  <a:lnTo>
                    <a:pt x="172139" y="7122"/>
                  </a:lnTo>
                  <a:lnTo>
                    <a:pt x="226437" y="36481"/>
                  </a:lnTo>
                  <a:lnTo>
                    <a:pt x="252610" y="56926"/>
                  </a:lnTo>
                  <a:lnTo>
                    <a:pt x="261606" y="77060"/>
                  </a:lnTo>
                  <a:lnTo>
                    <a:pt x="264433" y="100436"/>
                  </a:lnTo>
                  <a:lnTo>
                    <a:pt x="258279" y="134497"/>
                  </a:lnTo>
                  <a:lnTo>
                    <a:pt x="235830" y="181096"/>
                  </a:lnTo>
                  <a:lnTo>
                    <a:pt x="188002" y="235335"/>
                  </a:lnTo>
                  <a:lnTo>
                    <a:pt x="185689" y="242460"/>
                  </a:lnTo>
                  <a:lnTo>
                    <a:pt x="186487" y="249550"/>
                  </a:lnTo>
                  <a:lnTo>
                    <a:pt x="193613" y="263666"/>
                  </a:lnTo>
                  <a:lnTo>
                    <a:pt x="245873" y="324311"/>
                  </a:lnTo>
                  <a:lnTo>
                    <a:pt x="271367" y="352129"/>
                  </a:lnTo>
                  <a:lnTo>
                    <a:pt x="323865" y="393720"/>
                  </a:lnTo>
                  <a:lnTo>
                    <a:pt x="353030" y="4076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348684" y="1200248"/>
              <a:ext cx="298197" cy="221100"/>
            </a:xfrm>
            <a:custGeom>
              <a:avLst/>
              <a:gdLst/>
              <a:ahLst/>
              <a:cxnLst/>
              <a:rect l="0" t="0" r="0" b="0"/>
              <a:pathLst>
                <a:path w="298197" h="221100">
                  <a:moveTo>
                    <a:pt x="0" y="0"/>
                  </a:moveTo>
                  <a:lnTo>
                    <a:pt x="37086" y="34747"/>
                  </a:lnTo>
                  <a:lnTo>
                    <a:pt x="95239" y="66559"/>
                  </a:lnTo>
                  <a:lnTo>
                    <a:pt x="153052" y="92849"/>
                  </a:lnTo>
                  <a:lnTo>
                    <a:pt x="206314" y="111234"/>
                  </a:lnTo>
                  <a:lnTo>
                    <a:pt x="262651" y="129711"/>
                  </a:lnTo>
                  <a:lnTo>
                    <a:pt x="294632" y="140338"/>
                  </a:lnTo>
                  <a:lnTo>
                    <a:pt x="298196" y="145032"/>
                  </a:lnTo>
                  <a:lnTo>
                    <a:pt x="297063" y="150500"/>
                  </a:lnTo>
                  <a:lnTo>
                    <a:pt x="292798" y="156486"/>
                  </a:lnTo>
                  <a:lnTo>
                    <a:pt x="278702" y="166255"/>
                  </a:lnTo>
                  <a:lnTo>
                    <a:pt x="215252" y="185714"/>
                  </a:lnTo>
                  <a:lnTo>
                    <a:pt x="161278" y="199984"/>
                  </a:lnTo>
                  <a:lnTo>
                    <a:pt x="110886" y="208479"/>
                  </a:lnTo>
                  <a:lnTo>
                    <a:pt x="54405" y="218628"/>
                  </a:lnTo>
                  <a:lnTo>
                    <a:pt x="42114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327627" y="1505575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0"/>
                  </a:moveTo>
                  <a:lnTo>
                    <a:pt x="246184" y="7235"/>
                  </a:lnTo>
                  <a:lnTo>
                    <a:pt x="189962" y="12997"/>
                  </a:lnTo>
                  <a:lnTo>
                    <a:pt x="133449" y="19465"/>
                  </a:lnTo>
                  <a:lnTo>
                    <a:pt x="77226" y="20742"/>
                  </a:lnTo>
                  <a:lnTo>
                    <a:pt x="27299" y="2099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6801409" y="1113340"/>
            <a:ext cx="2705825" cy="634391"/>
            <a:chOff x="6801409" y="1113340"/>
            <a:chExt cx="2705825" cy="634391"/>
          </a:xfrm>
        </p:grpSpPr>
        <p:sp>
          <p:nvSpPr>
            <p:cNvPr id="51" name="Freeform 50"/>
            <p:cNvSpPr/>
            <p:nvPr/>
          </p:nvSpPr>
          <p:spPr>
            <a:xfrm>
              <a:off x="6959337" y="1168663"/>
              <a:ext cx="10529" cy="389555"/>
            </a:xfrm>
            <a:custGeom>
              <a:avLst/>
              <a:gdLst/>
              <a:ahLst/>
              <a:cxnLst/>
              <a:rect l="0" t="0" r="0" b="0"/>
              <a:pathLst>
                <a:path w="10529" h="389555">
                  <a:moveTo>
                    <a:pt x="10528" y="0"/>
                  </a:moveTo>
                  <a:lnTo>
                    <a:pt x="10528" y="54144"/>
                  </a:lnTo>
                  <a:lnTo>
                    <a:pt x="10528" y="114680"/>
                  </a:lnTo>
                  <a:lnTo>
                    <a:pt x="10528" y="165650"/>
                  </a:lnTo>
                  <a:lnTo>
                    <a:pt x="10528" y="217797"/>
                  </a:lnTo>
                  <a:lnTo>
                    <a:pt x="4939" y="270293"/>
                  </a:lnTo>
                  <a:lnTo>
                    <a:pt x="976" y="332028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801409" y="1347647"/>
              <a:ext cx="284271" cy="42115"/>
            </a:xfrm>
            <a:custGeom>
              <a:avLst/>
              <a:gdLst/>
              <a:ahLst/>
              <a:cxnLst/>
              <a:rect l="0" t="0" r="0" b="0"/>
              <a:pathLst>
                <a:path w="284271" h="42115">
                  <a:moveTo>
                    <a:pt x="284270" y="0"/>
                  </a:moveTo>
                  <a:lnTo>
                    <a:pt x="225653" y="14654"/>
                  </a:lnTo>
                  <a:lnTo>
                    <a:pt x="170309" y="20962"/>
                  </a:lnTo>
                  <a:lnTo>
                    <a:pt x="107384" y="29141"/>
                  </a:lnTo>
                  <a:lnTo>
                    <a:pt x="55137" y="3669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054093" y="1126549"/>
              <a:ext cx="326384" cy="417078"/>
            </a:xfrm>
            <a:custGeom>
              <a:avLst/>
              <a:gdLst/>
              <a:ahLst/>
              <a:cxnLst/>
              <a:rect l="0" t="0" r="0" b="0"/>
              <a:pathLst>
                <a:path w="326384" h="417078">
                  <a:moveTo>
                    <a:pt x="0" y="0"/>
                  </a:moveTo>
                  <a:lnTo>
                    <a:pt x="9065" y="58617"/>
                  </a:lnTo>
                  <a:lnTo>
                    <a:pt x="17475" y="120026"/>
                  </a:lnTo>
                  <a:lnTo>
                    <a:pt x="23469" y="175310"/>
                  </a:lnTo>
                  <a:lnTo>
                    <a:pt x="29983" y="231551"/>
                  </a:lnTo>
                  <a:lnTo>
                    <a:pt x="31111" y="281777"/>
                  </a:lnTo>
                  <a:lnTo>
                    <a:pt x="32662" y="342745"/>
                  </a:lnTo>
                  <a:lnTo>
                    <a:pt x="36781" y="396729"/>
                  </a:lnTo>
                  <a:lnTo>
                    <a:pt x="33895" y="411460"/>
                  </a:lnTo>
                  <a:lnTo>
                    <a:pt x="32612" y="402410"/>
                  </a:lnTo>
                  <a:lnTo>
                    <a:pt x="31789" y="351236"/>
                  </a:lnTo>
                  <a:lnTo>
                    <a:pt x="34745" y="297974"/>
                  </a:lnTo>
                  <a:lnTo>
                    <a:pt x="41178" y="276322"/>
                  </a:lnTo>
                  <a:lnTo>
                    <a:pt x="51837" y="258900"/>
                  </a:lnTo>
                  <a:lnTo>
                    <a:pt x="60294" y="254488"/>
                  </a:lnTo>
                  <a:lnTo>
                    <a:pt x="82169" y="252706"/>
                  </a:lnTo>
                  <a:lnTo>
                    <a:pt x="92214" y="256208"/>
                  </a:lnTo>
                  <a:lnTo>
                    <a:pt x="109614" y="269458"/>
                  </a:lnTo>
                  <a:lnTo>
                    <a:pt x="138679" y="306560"/>
                  </a:lnTo>
                  <a:lnTo>
                    <a:pt x="164489" y="368605"/>
                  </a:lnTo>
                  <a:lnTo>
                    <a:pt x="171762" y="389602"/>
                  </a:lnTo>
                  <a:lnTo>
                    <a:pt x="174169" y="391926"/>
                  </a:lnTo>
                  <a:lnTo>
                    <a:pt x="175774" y="388796"/>
                  </a:lnTo>
                  <a:lnTo>
                    <a:pt x="176844" y="382030"/>
                  </a:lnTo>
                  <a:lnTo>
                    <a:pt x="184272" y="368272"/>
                  </a:lnTo>
                  <a:lnTo>
                    <a:pt x="189529" y="361328"/>
                  </a:lnTo>
                  <a:lnTo>
                    <a:pt x="213694" y="345966"/>
                  </a:lnTo>
                  <a:lnTo>
                    <a:pt x="271957" y="334985"/>
                  </a:lnTo>
                  <a:lnTo>
                    <a:pt x="292836" y="327866"/>
                  </a:lnTo>
                  <a:lnTo>
                    <a:pt x="309913" y="316904"/>
                  </a:lnTo>
                  <a:lnTo>
                    <a:pt x="314233" y="308365"/>
                  </a:lnTo>
                  <a:lnTo>
                    <a:pt x="315914" y="286400"/>
                  </a:lnTo>
                  <a:lnTo>
                    <a:pt x="309642" y="267279"/>
                  </a:lnTo>
                  <a:lnTo>
                    <a:pt x="304695" y="258904"/>
                  </a:lnTo>
                  <a:lnTo>
                    <a:pt x="295546" y="253321"/>
                  </a:lnTo>
                  <a:lnTo>
                    <a:pt x="269784" y="247118"/>
                  </a:lnTo>
                  <a:lnTo>
                    <a:pt x="233574" y="249215"/>
                  </a:lnTo>
                  <a:lnTo>
                    <a:pt x="214555" y="260501"/>
                  </a:lnTo>
                  <a:lnTo>
                    <a:pt x="199473" y="277215"/>
                  </a:lnTo>
                  <a:lnTo>
                    <a:pt x="188871" y="296342"/>
                  </a:lnTo>
                  <a:lnTo>
                    <a:pt x="186498" y="316541"/>
                  </a:lnTo>
                  <a:lnTo>
                    <a:pt x="194507" y="358104"/>
                  </a:lnTo>
                  <a:lnTo>
                    <a:pt x="209580" y="384005"/>
                  </a:lnTo>
                  <a:lnTo>
                    <a:pt x="228864" y="406497"/>
                  </a:lnTo>
                  <a:lnTo>
                    <a:pt x="248726" y="414632"/>
                  </a:lnTo>
                  <a:lnTo>
                    <a:pt x="273152" y="417077"/>
                  </a:lnTo>
                  <a:lnTo>
                    <a:pt x="326383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541260" y="1113340"/>
              <a:ext cx="186658" cy="466026"/>
            </a:xfrm>
            <a:custGeom>
              <a:avLst/>
              <a:gdLst/>
              <a:ahLst/>
              <a:cxnLst/>
              <a:rect l="0" t="0" r="0" b="0"/>
              <a:pathLst>
                <a:path w="186658" h="466026">
                  <a:moveTo>
                    <a:pt x="123486" y="329064"/>
                  </a:moveTo>
                  <a:lnTo>
                    <a:pt x="113911" y="297782"/>
                  </a:lnTo>
                  <a:lnTo>
                    <a:pt x="103243" y="281625"/>
                  </a:lnTo>
                  <a:lnTo>
                    <a:pt x="87583" y="269765"/>
                  </a:lnTo>
                  <a:lnTo>
                    <a:pt x="78494" y="264965"/>
                  </a:lnTo>
                  <a:lnTo>
                    <a:pt x="68925" y="264104"/>
                  </a:lnTo>
                  <a:lnTo>
                    <a:pt x="48934" y="269387"/>
                  </a:lnTo>
                  <a:lnTo>
                    <a:pt x="31470" y="282654"/>
                  </a:lnTo>
                  <a:lnTo>
                    <a:pt x="17080" y="300248"/>
                  </a:lnTo>
                  <a:lnTo>
                    <a:pt x="6784" y="319766"/>
                  </a:lnTo>
                  <a:lnTo>
                    <a:pt x="0" y="361664"/>
                  </a:lnTo>
                  <a:lnTo>
                    <a:pt x="3580" y="399944"/>
                  </a:lnTo>
                  <a:lnTo>
                    <a:pt x="17639" y="433514"/>
                  </a:lnTo>
                  <a:lnTo>
                    <a:pt x="36621" y="460098"/>
                  </a:lnTo>
                  <a:lnTo>
                    <a:pt x="45689" y="464383"/>
                  </a:lnTo>
                  <a:lnTo>
                    <a:pt x="68242" y="466025"/>
                  </a:lnTo>
                  <a:lnTo>
                    <a:pt x="87625" y="459735"/>
                  </a:lnTo>
                  <a:lnTo>
                    <a:pt x="96069" y="454783"/>
                  </a:lnTo>
                  <a:lnTo>
                    <a:pt x="119132" y="425455"/>
                  </a:lnTo>
                  <a:lnTo>
                    <a:pt x="143508" y="363060"/>
                  </a:lnTo>
                  <a:lnTo>
                    <a:pt x="149932" y="335984"/>
                  </a:lnTo>
                  <a:lnTo>
                    <a:pt x="153549" y="275872"/>
                  </a:lnTo>
                  <a:lnTo>
                    <a:pt x="154620" y="215427"/>
                  </a:lnTo>
                  <a:lnTo>
                    <a:pt x="154938" y="165672"/>
                  </a:lnTo>
                  <a:lnTo>
                    <a:pt x="155032" y="114405"/>
                  </a:lnTo>
                  <a:lnTo>
                    <a:pt x="153890" y="63340"/>
                  </a:lnTo>
                  <a:lnTo>
                    <a:pt x="145493" y="20394"/>
                  </a:lnTo>
                  <a:lnTo>
                    <a:pt x="134827" y="414"/>
                  </a:lnTo>
                  <a:lnTo>
                    <a:pt x="129877" y="0"/>
                  </a:lnTo>
                  <a:lnTo>
                    <a:pt x="125406" y="5573"/>
                  </a:lnTo>
                  <a:lnTo>
                    <a:pt x="118491" y="27362"/>
                  </a:lnTo>
                  <a:lnTo>
                    <a:pt x="114597" y="73684"/>
                  </a:lnTo>
                  <a:lnTo>
                    <a:pt x="114613" y="127834"/>
                  </a:lnTo>
                  <a:lnTo>
                    <a:pt x="124506" y="188709"/>
                  </a:lnTo>
                  <a:lnTo>
                    <a:pt x="131198" y="240684"/>
                  </a:lnTo>
                  <a:lnTo>
                    <a:pt x="136300" y="291959"/>
                  </a:lnTo>
                  <a:lnTo>
                    <a:pt x="148340" y="345366"/>
                  </a:lnTo>
                  <a:lnTo>
                    <a:pt x="166725" y="384587"/>
                  </a:lnTo>
                  <a:lnTo>
                    <a:pt x="180752" y="407906"/>
                  </a:lnTo>
                  <a:lnTo>
                    <a:pt x="186657" y="4238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774493" y="1431875"/>
              <a:ext cx="6067" cy="115815"/>
            </a:xfrm>
            <a:custGeom>
              <a:avLst/>
              <a:gdLst/>
              <a:ahLst/>
              <a:cxnLst/>
              <a:rect l="0" t="0" r="0" b="0"/>
              <a:pathLst>
                <a:path w="6067" h="115815">
                  <a:moveTo>
                    <a:pt x="6066" y="0"/>
                  </a:moveTo>
                  <a:lnTo>
                    <a:pt x="0" y="32452"/>
                  </a:lnTo>
                  <a:lnTo>
                    <a:pt x="5037" y="89932"/>
                  </a:lnTo>
                  <a:lnTo>
                    <a:pt x="6066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759503" y="13055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812145" y="1358176"/>
              <a:ext cx="136871" cy="215473"/>
            </a:xfrm>
            <a:custGeom>
              <a:avLst/>
              <a:gdLst/>
              <a:ahLst/>
              <a:cxnLst/>
              <a:rect l="0" t="0" r="0" b="0"/>
              <a:pathLst>
                <a:path w="136871" h="215473">
                  <a:moveTo>
                    <a:pt x="0" y="0"/>
                  </a:moveTo>
                  <a:lnTo>
                    <a:pt x="14654" y="53027"/>
                  </a:lnTo>
                  <a:lnTo>
                    <a:pt x="43119" y="113669"/>
                  </a:lnTo>
                  <a:lnTo>
                    <a:pt x="76171" y="168173"/>
                  </a:lnTo>
                  <a:lnTo>
                    <a:pt x="103257" y="215472"/>
                  </a:lnTo>
                  <a:lnTo>
                    <a:pt x="107442" y="215008"/>
                  </a:lnTo>
                  <a:lnTo>
                    <a:pt x="110232" y="208849"/>
                  </a:lnTo>
                  <a:lnTo>
                    <a:pt x="116248" y="150465"/>
                  </a:lnTo>
                  <a:lnTo>
                    <a:pt x="124782" y="89571"/>
                  </a:lnTo>
                  <a:lnTo>
                    <a:pt x="13687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027654" y="1400290"/>
              <a:ext cx="16119" cy="178985"/>
            </a:xfrm>
            <a:custGeom>
              <a:avLst/>
              <a:gdLst/>
              <a:ahLst/>
              <a:cxnLst/>
              <a:rect l="0" t="0" r="0" b="0"/>
              <a:pathLst>
                <a:path w="16119" h="178985">
                  <a:moveTo>
                    <a:pt x="5589" y="0"/>
                  </a:moveTo>
                  <a:lnTo>
                    <a:pt x="0" y="16767"/>
                  </a:lnTo>
                  <a:lnTo>
                    <a:pt x="4044" y="75445"/>
                  </a:lnTo>
                  <a:lnTo>
                    <a:pt x="10873" y="130196"/>
                  </a:lnTo>
                  <a:lnTo>
                    <a:pt x="16118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022715" y="13160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108330" y="1365931"/>
              <a:ext cx="137941" cy="204711"/>
            </a:xfrm>
            <a:custGeom>
              <a:avLst/>
              <a:gdLst/>
              <a:ahLst/>
              <a:cxnLst/>
              <a:rect l="0" t="0" r="0" b="0"/>
              <a:pathLst>
                <a:path w="137941" h="204711">
                  <a:moveTo>
                    <a:pt x="82841" y="13302"/>
                  </a:moveTo>
                  <a:lnTo>
                    <a:pt x="71662" y="2123"/>
                  </a:lnTo>
                  <a:lnTo>
                    <a:pt x="64860" y="0"/>
                  </a:lnTo>
                  <a:lnTo>
                    <a:pt x="47944" y="761"/>
                  </a:lnTo>
                  <a:lnTo>
                    <a:pt x="31846" y="11238"/>
                  </a:lnTo>
                  <a:lnTo>
                    <a:pt x="2448" y="40970"/>
                  </a:lnTo>
                  <a:lnTo>
                    <a:pt x="0" y="48125"/>
                  </a:lnTo>
                  <a:lnTo>
                    <a:pt x="708" y="55235"/>
                  </a:lnTo>
                  <a:lnTo>
                    <a:pt x="3519" y="62314"/>
                  </a:lnTo>
                  <a:lnTo>
                    <a:pt x="16002" y="73299"/>
                  </a:lnTo>
                  <a:lnTo>
                    <a:pt x="72914" y="97251"/>
                  </a:lnTo>
                  <a:lnTo>
                    <a:pt x="114545" y="117102"/>
                  </a:lnTo>
                  <a:lnTo>
                    <a:pt x="129297" y="133135"/>
                  </a:lnTo>
                  <a:lnTo>
                    <a:pt x="134869" y="142323"/>
                  </a:lnTo>
                  <a:lnTo>
                    <a:pt x="137940" y="165011"/>
                  </a:lnTo>
                  <a:lnTo>
                    <a:pt x="137120" y="177612"/>
                  </a:lnTo>
                  <a:lnTo>
                    <a:pt x="133066" y="187183"/>
                  </a:lnTo>
                  <a:lnTo>
                    <a:pt x="119201" y="200937"/>
                  </a:lnTo>
                  <a:lnTo>
                    <a:pt x="95101" y="204710"/>
                  </a:lnTo>
                  <a:lnTo>
                    <a:pt x="43149" y="197600"/>
                  </a:lnTo>
                  <a:lnTo>
                    <a:pt x="26985" y="188409"/>
                  </a:lnTo>
                  <a:lnTo>
                    <a:pt x="9141" y="1712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269178" y="1410818"/>
              <a:ext cx="137685" cy="192587"/>
            </a:xfrm>
            <a:custGeom>
              <a:avLst/>
              <a:gdLst/>
              <a:ahLst/>
              <a:cxnLst/>
              <a:rect l="0" t="0" r="0" b="0"/>
              <a:pathLst>
                <a:path w="137685" h="192587">
                  <a:moveTo>
                    <a:pt x="79920" y="0"/>
                  </a:moveTo>
                  <a:lnTo>
                    <a:pt x="57564" y="0"/>
                  </a:lnTo>
                  <a:lnTo>
                    <a:pt x="40348" y="6239"/>
                  </a:lnTo>
                  <a:lnTo>
                    <a:pt x="32481" y="11179"/>
                  </a:lnTo>
                  <a:lnTo>
                    <a:pt x="10232" y="40487"/>
                  </a:lnTo>
                  <a:lnTo>
                    <a:pt x="0" y="78807"/>
                  </a:lnTo>
                  <a:lnTo>
                    <a:pt x="2558" y="114207"/>
                  </a:lnTo>
                  <a:lnTo>
                    <a:pt x="16314" y="146923"/>
                  </a:lnTo>
                  <a:lnTo>
                    <a:pt x="35208" y="173254"/>
                  </a:lnTo>
                  <a:lnTo>
                    <a:pt x="61213" y="190285"/>
                  </a:lnTo>
                  <a:lnTo>
                    <a:pt x="84084" y="192586"/>
                  </a:lnTo>
                  <a:lnTo>
                    <a:pt x="96734" y="191562"/>
                  </a:lnTo>
                  <a:lnTo>
                    <a:pt x="117029" y="181065"/>
                  </a:lnTo>
                  <a:lnTo>
                    <a:pt x="125716" y="173353"/>
                  </a:lnTo>
                  <a:lnTo>
                    <a:pt x="135369" y="149185"/>
                  </a:lnTo>
                  <a:lnTo>
                    <a:pt x="137684" y="102695"/>
                  </a:lnTo>
                  <a:lnTo>
                    <a:pt x="132499" y="72548"/>
                  </a:lnTo>
                  <a:lnTo>
                    <a:pt x="100977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456790" y="1361669"/>
              <a:ext cx="113408" cy="187461"/>
            </a:xfrm>
            <a:custGeom>
              <a:avLst/>
              <a:gdLst/>
              <a:ahLst/>
              <a:cxnLst/>
              <a:rect l="0" t="0" r="0" b="0"/>
              <a:pathLst>
                <a:path w="113408" h="187461">
                  <a:moveTo>
                    <a:pt x="8121" y="91263"/>
                  </a:moveTo>
                  <a:lnTo>
                    <a:pt x="22776" y="149880"/>
                  </a:lnTo>
                  <a:lnTo>
                    <a:pt x="33980" y="187460"/>
                  </a:lnTo>
                  <a:lnTo>
                    <a:pt x="28781" y="169029"/>
                  </a:lnTo>
                  <a:lnTo>
                    <a:pt x="5715" y="107498"/>
                  </a:lnTo>
                  <a:lnTo>
                    <a:pt x="0" y="66308"/>
                  </a:lnTo>
                  <a:lnTo>
                    <a:pt x="3895" y="30057"/>
                  </a:lnTo>
                  <a:lnTo>
                    <a:pt x="8814" y="21213"/>
                  </a:lnTo>
                  <a:lnTo>
                    <a:pt x="23637" y="8267"/>
                  </a:lnTo>
                  <a:lnTo>
                    <a:pt x="45043" y="1734"/>
                  </a:lnTo>
                  <a:lnTo>
                    <a:pt x="68984" y="0"/>
                  </a:lnTo>
                  <a:lnTo>
                    <a:pt x="113407" y="70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591253" y="1579274"/>
              <a:ext cx="34533" cy="94758"/>
            </a:xfrm>
            <a:custGeom>
              <a:avLst/>
              <a:gdLst/>
              <a:ahLst/>
              <a:cxnLst/>
              <a:rect l="0" t="0" r="0" b="0"/>
              <a:pathLst>
                <a:path w="34533" h="94758">
                  <a:moveTo>
                    <a:pt x="10529" y="0"/>
                  </a:moveTo>
                  <a:lnTo>
                    <a:pt x="26170" y="17981"/>
                  </a:lnTo>
                  <a:lnTo>
                    <a:pt x="34249" y="34898"/>
                  </a:lnTo>
                  <a:lnTo>
                    <a:pt x="34532" y="44322"/>
                  </a:lnTo>
                  <a:lnTo>
                    <a:pt x="28606" y="64153"/>
                  </a:lnTo>
                  <a:lnTo>
                    <a:pt x="18173" y="78425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928165" y="1389761"/>
              <a:ext cx="94758" cy="105286"/>
            </a:xfrm>
            <a:custGeom>
              <a:avLst/>
              <a:gdLst/>
              <a:ahLst/>
              <a:cxnLst/>
              <a:rect l="0" t="0" r="0" b="0"/>
              <a:pathLst>
                <a:path w="94758" h="105286">
                  <a:moveTo>
                    <a:pt x="0" y="0"/>
                  </a:moveTo>
                  <a:lnTo>
                    <a:pt x="15642" y="17981"/>
                  </a:lnTo>
                  <a:lnTo>
                    <a:pt x="29851" y="43152"/>
                  </a:lnTo>
                  <a:lnTo>
                    <a:pt x="80699" y="96706"/>
                  </a:lnTo>
                  <a:lnTo>
                    <a:pt x="94757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896580" y="1347647"/>
              <a:ext cx="242156" cy="400084"/>
            </a:xfrm>
            <a:custGeom>
              <a:avLst/>
              <a:gdLst/>
              <a:ahLst/>
              <a:cxnLst/>
              <a:rect l="0" t="0" r="0" b="0"/>
              <a:pathLst>
                <a:path w="242156" h="400084">
                  <a:moveTo>
                    <a:pt x="242155" y="0"/>
                  </a:moveTo>
                  <a:lnTo>
                    <a:pt x="213474" y="55045"/>
                  </a:lnTo>
                  <a:lnTo>
                    <a:pt x="176284" y="118239"/>
                  </a:lnTo>
                  <a:lnTo>
                    <a:pt x="136198" y="181322"/>
                  </a:lnTo>
                  <a:lnTo>
                    <a:pt x="103072" y="232739"/>
                  </a:lnTo>
                  <a:lnTo>
                    <a:pt x="73044" y="282129"/>
                  </a:lnTo>
                  <a:lnTo>
                    <a:pt x="33796" y="341645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9093635" y="1447343"/>
              <a:ext cx="132395" cy="166610"/>
            </a:xfrm>
            <a:custGeom>
              <a:avLst/>
              <a:gdLst/>
              <a:ahLst/>
              <a:cxnLst/>
              <a:rect l="0" t="0" r="0" b="0"/>
              <a:pathLst>
                <a:path w="132395" h="166610">
                  <a:moveTo>
                    <a:pt x="129329" y="5589"/>
                  </a:moveTo>
                  <a:lnTo>
                    <a:pt x="112561" y="0"/>
                  </a:lnTo>
                  <a:lnTo>
                    <a:pt x="94970" y="375"/>
                  </a:lnTo>
                  <a:lnTo>
                    <a:pt x="55081" y="10149"/>
                  </a:lnTo>
                  <a:lnTo>
                    <a:pt x="37448" y="22823"/>
                  </a:lnTo>
                  <a:lnTo>
                    <a:pt x="22982" y="40155"/>
                  </a:lnTo>
                  <a:lnTo>
                    <a:pt x="4163" y="82997"/>
                  </a:lnTo>
                  <a:lnTo>
                    <a:pt x="262" y="95799"/>
                  </a:lnTo>
                  <a:lnTo>
                    <a:pt x="0" y="106673"/>
                  </a:lnTo>
                  <a:lnTo>
                    <a:pt x="5949" y="124995"/>
                  </a:lnTo>
                  <a:lnTo>
                    <a:pt x="22452" y="148463"/>
                  </a:lnTo>
                  <a:lnTo>
                    <a:pt x="41663" y="159946"/>
                  </a:lnTo>
                  <a:lnTo>
                    <a:pt x="64630" y="166609"/>
                  </a:lnTo>
                  <a:lnTo>
                    <a:pt x="86536" y="165671"/>
                  </a:lnTo>
                  <a:lnTo>
                    <a:pt x="96121" y="160273"/>
                  </a:lnTo>
                  <a:lnTo>
                    <a:pt x="113010" y="141798"/>
                  </a:lnTo>
                  <a:lnTo>
                    <a:pt x="130083" y="110678"/>
                  </a:lnTo>
                  <a:lnTo>
                    <a:pt x="132394" y="83491"/>
                  </a:lnTo>
                  <a:lnTo>
                    <a:pt x="127117" y="44659"/>
                  </a:lnTo>
                  <a:lnTo>
                    <a:pt x="118800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9320647" y="1473989"/>
              <a:ext cx="186587" cy="181827"/>
            </a:xfrm>
            <a:custGeom>
              <a:avLst/>
              <a:gdLst/>
              <a:ahLst/>
              <a:cxnLst/>
              <a:rect l="0" t="0" r="0" b="0"/>
              <a:pathLst>
                <a:path w="186587" h="181827">
                  <a:moveTo>
                    <a:pt x="18130" y="10529"/>
                  </a:moveTo>
                  <a:lnTo>
                    <a:pt x="6951" y="27296"/>
                  </a:lnTo>
                  <a:lnTo>
                    <a:pt x="0" y="65670"/>
                  </a:lnTo>
                  <a:lnTo>
                    <a:pt x="6057" y="114228"/>
                  </a:lnTo>
                  <a:lnTo>
                    <a:pt x="16373" y="145759"/>
                  </a:lnTo>
                  <a:lnTo>
                    <a:pt x="27488" y="162658"/>
                  </a:lnTo>
                  <a:lnTo>
                    <a:pt x="46466" y="174848"/>
                  </a:lnTo>
                  <a:lnTo>
                    <a:pt x="69328" y="181826"/>
                  </a:lnTo>
                  <a:lnTo>
                    <a:pt x="91187" y="181027"/>
                  </a:lnTo>
                  <a:lnTo>
                    <a:pt x="123225" y="168411"/>
                  </a:lnTo>
                  <a:lnTo>
                    <a:pt x="149355" y="144266"/>
                  </a:lnTo>
                  <a:lnTo>
                    <a:pt x="171915" y="109296"/>
                  </a:lnTo>
                  <a:lnTo>
                    <a:pt x="182239" y="63710"/>
                  </a:lnTo>
                  <a:lnTo>
                    <a:pt x="184654" y="36504"/>
                  </a:lnTo>
                  <a:lnTo>
                    <a:pt x="18658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4603301" y="1883882"/>
            <a:ext cx="3324658" cy="626919"/>
            <a:chOff x="4603301" y="1883882"/>
            <a:chExt cx="3324658" cy="626919"/>
          </a:xfrm>
        </p:grpSpPr>
        <p:sp>
          <p:nvSpPr>
            <p:cNvPr id="69" name="Freeform 68"/>
            <p:cNvSpPr/>
            <p:nvPr/>
          </p:nvSpPr>
          <p:spPr>
            <a:xfrm>
              <a:off x="4603301" y="1883882"/>
              <a:ext cx="155580" cy="485359"/>
            </a:xfrm>
            <a:custGeom>
              <a:avLst/>
              <a:gdLst/>
              <a:ahLst/>
              <a:cxnLst/>
              <a:rect l="0" t="0" r="0" b="0"/>
              <a:pathLst>
                <a:path w="155580" h="485359">
                  <a:moveTo>
                    <a:pt x="145051" y="295517"/>
                  </a:moveTo>
                  <a:lnTo>
                    <a:pt x="124808" y="251554"/>
                  </a:lnTo>
                  <a:lnTo>
                    <a:pt x="109148" y="237763"/>
                  </a:lnTo>
                  <a:lnTo>
                    <a:pt x="100058" y="232448"/>
                  </a:lnTo>
                  <a:lnTo>
                    <a:pt x="89320" y="231244"/>
                  </a:lnTo>
                  <a:lnTo>
                    <a:pt x="64909" y="236145"/>
                  </a:lnTo>
                  <a:lnTo>
                    <a:pt x="44702" y="252362"/>
                  </a:lnTo>
                  <a:lnTo>
                    <a:pt x="29091" y="275167"/>
                  </a:lnTo>
                  <a:lnTo>
                    <a:pt x="9538" y="327935"/>
                  </a:lnTo>
                  <a:lnTo>
                    <a:pt x="0" y="383419"/>
                  </a:lnTo>
                  <a:lnTo>
                    <a:pt x="3937" y="425417"/>
                  </a:lnTo>
                  <a:lnTo>
                    <a:pt x="18102" y="461907"/>
                  </a:lnTo>
                  <a:lnTo>
                    <a:pt x="33647" y="477873"/>
                  </a:lnTo>
                  <a:lnTo>
                    <a:pt x="42706" y="483768"/>
                  </a:lnTo>
                  <a:lnTo>
                    <a:pt x="51085" y="485358"/>
                  </a:lnTo>
                  <a:lnTo>
                    <a:pt x="59010" y="484079"/>
                  </a:lnTo>
                  <a:lnTo>
                    <a:pt x="66633" y="480886"/>
                  </a:lnTo>
                  <a:lnTo>
                    <a:pt x="81343" y="464861"/>
                  </a:lnTo>
                  <a:lnTo>
                    <a:pt x="99658" y="429531"/>
                  </a:lnTo>
                  <a:lnTo>
                    <a:pt x="121917" y="370081"/>
                  </a:lnTo>
                  <a:lnTo>
                    <a:pt x="136377" y="313710"/>
                  </a:lnTo>
                  <a:lnTo>
                    <a:pt x="142481" y="258143"/>
                  </a:lnTo>
                  <a:lnTo>
                    <a:pt x="144289" y="199045"/>
                  </a:lnTo>
                  <a:lnTo>
                    <a:pt x="139236" y="137081"/>
                  </a:lnTo>
                  <a:lnTo>
                    <a:pt x="135919" y="85446"/>
                  </a:lnTo>
                  <a:lnTo>
                    <a:pt x="125223" y="27247"/>
                  </a:lnTo>
                  <a:lnTo>
                    <a:pt x="114402" y="3150"/>
                  </a:lnTo>
                  <a:lnTo>
                    <a:pt x="109410" y="0"/>
                  </a:lnTo>
                  <a:lnTo>
                    <a:pt x="104913" y="2579"/>
                  </a:lnTo>
                  <a:lnTo>
                    <a:pt x="100745" y="8978"/>
                  </a:lnTo>
                  <a:lnTo>
                    <a:pt x="94878" y="40341"/>
                  </a:lnTo>
                  <a:lnTo>
                    <a:pt x="94066" y="98926"/>
                  </a:lnTo>
                  <a:lnTo>
                    <a:pt x="100838" y="156078"/>
                  </a:lnTo>
                  <a:lnTo>
                    <a:pt x="108112" y="217150"/>
                  </a:lnTo>
                  <a:lnTo>
                    <a:pt x="120814" y="279820"/>
                  </a:lnTo>
                  <a:lnTo>
                    <a:pt x="134588" y="342285"/>
                  </a:lnTo>
                  <a:lnTo>
                    <a:pt x="155579" y="4008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822052" y="2168870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3119" y="42692"/>
                  </a:lnTo>
                  <a:lnTo>
                    <a:pt x="16788" y="102068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853637" y="2074114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919102" y="1915474"/>
              <a:ext cx="124049" cy="451584"/>
            </a:xfrm>
            <a:custGeom>
              <a:avLst/>
              <a:gdLst/>
              <a:ahLst/>
              <a:cxnLst/>
              <a:rect l="0" t="0" r="0" b="0"/>
              <a:pathLst>
                <a:path w="124049" h="451584">
                  <a:moveTo>
                    <a:pt x="102991" y="348152"/>
                  </a:moveTo>
                  <a:lnTo>
                    <a:pt x="99871" y="305461"/>
                  </a:lnTo>
                  <a:lnTo>
                    <a:pt x="93416" y="285895"/>
                  </a:lnTo>
                  <a:lnTo>
                    <a:pt x="82748" y="269400"/>
                  </a:lnTo>
                  <a:lnTo>
                    <a:pt x="75457" y="265235"/>
                  </a:lnTo>
                  <a:lnTo>
                    <a:pt x="57998" y="263727"/>
                  </a:lnTo>
                  <a:lnTo>
                    <a:pt x="41660" y="270076"/>
                  </a:lnTo>
                  <a:lnTo>
                    <a:pt x="34028" y="275045"/>
                  </a:lnTo>
                  <a:lnTo>
                    <a:pt x="22428" y="289924"/>
                  </a:lnTo>
                  <a:lnTo>
                    <a:pt x="5449" y="328072"/>
                  </a:lnTo>
                  <a:lnTo>
                    <a:pt x="0" y="364560"/>
                  </a:lnTo>
                  <a:lnTo>
                    <a:pt x="6565" y="417641"/>
                  </a:lnTo>
                  <a:lnTo>
                    <a:pt x="12562" y="441037"/>
                  </a:lnTo>
                  <a:lnTo>
                    <a:pt x="18138" y="447510"/>
                  </a:lnTo>
                  <a:lnTo>
                    <a:pt x="25366" y="450656"/>
                  </a:lnTo>
                  <a:lnTo>
                    <a:pt x="33693" y="451583"/>
                  </a:lnTo>
                  <a:lnTo>
                    <a:pt x="49185" y="446374"/>
                  </a:lnTo>
                  <a:lnTo>
                    <a:pt x="56592" y="441710"/>
                  </a:lnTo>
                  <a:lnTo>
                    <a:pt x="78195" y="412788"/>
                  </a:lnTo>
                  <a:lnTo>
                    <a:pt x="98050" y="358754"/>
                  </a:lnTo>
                  <a:lnTo>
                    <a:pt x="108416" y="302940"/>
                  </a:lnTo>
                  <a:lnTo>
                    <a:pt x="112007" y="241950"/>
                  </a:lnTo>
                  <a:lnTo>
                    <a:pt x="113071" y="179425"/>
                  </a:lnTo>
                  <a:lnTo>
                    <a:pt x="112217" y="118785"/>
                  </a:lnTo>
                  <a:lnTo>
                    <a:pt x="106245" y="70142"/>
                  </a:lnTo>
                  <a:lnTo>
                    <a:pt x="101615" y="27263"/>
                  </a:lnTo>
                  <a:lnTo>
                    <a:pt x="92241" y="3154"/>
                  </a:lnTo>
                  <a:lnTo>
                    <a:pt x="87636" y="0"/>
                  </a:lnTo>
                  <a:lnTo>
                    <a:pt x="83395" y="2577"/>
                  </a:lnTo>
                  <a:lnTo>
                    <a:pt x="79399" y="8975"/>
                  </a:lnTo>
                  <a:lnTo>
                    <a:pt x="73774" y="40335"/>
                  </a:lnTo>
                  <a:lnTo>
                    <a:pt x="71873" y="102429"/>
                  </a:lnTo>
                  <a:lnTo>
                    <a:pt x="72714" y="159532"/>
                  </a:lnTo>
                  <a:lnTo>
                    <a:pt x="78682" y="215186"/>
                  </a:lnTo>
                  <a:lnTo>
                    <a:pt x="82140" y="272100"/>
                  </a:lnTo>
                  <a:lnTo>
                    <a:pt x="90077" y="327671"/>
                  </a:lnTo>
                  <a:lnTo>
                    <a:pt x="97580" y="377772"/>
                  </a:lnTo>
                  <a:lnTo>
                    <a:pt x="106825" y="393682"/>
                  </a:lnTo>
                  <a:lnTo>
                    <a:pt x="124048" y="4113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283622" y="2066706"/>
              <a:ext cx="155124" cy="202949"/>
            </a:xfrm>
            <a:custGeom>
              <a:avLst/>
              <a:gdLst/>
              <a:ahLst/>
              <a:cxnLst/>
              <a:rect l="0" t="0" r="0" b="0"/>
              <a:pathLst>
                <a:path w="155124" h="202949">
                  <a:moveTo>
                    <a:pt x="117497" y="17936"/>
                  </a:moveTo>
                  <a:lnTo>
                    <a:pt x="106319" y="6758"/>
                  </a:lnTo>
                  <a:lnTo>
                    <a:pt x="88352" y="1270"/>
                  </a:lnTo>
                  <a:lnTo>
                    <a:pt x="65939" y="0"/>
                  </a:lnTo>
                  <a:lnTo>
                    <a:pt x="44279" y="3336"/>
                  </a:lnTo>
                  <a:lnTo>
                    <a:pt x="26074" y="11837"/>
                  </a:lnTo>
                  <a:lnTo>
                    <a:pt x="17944" y="17379"/>
                  </a:lnTo>
                  <a:lnTo>
                    <a:pt x="5791" y="32897"/>
                  </a:lnTo>
                  <a:lnTo>
                    <a:pt x="912" y="41948"/>
                  </a:lnTo>
                  <a:lnTo>
                    <a:pt x="0" y="50322"/>
                  </a:lnTo>
                  <a:lnTo>
                    <a:pt x="5224" y="65865"/>
                  </a:lnTo>
                  <a:lnTo>
                    <a:pt x="21320" y="87769"/>
                  </a:lnTo>
                  <a:lnTo>
                    <a:pt x="40436" y="95766"/>
                  </a:lnTo>
                  <a:lnTo>
                    <a:pt x="102063" y="103661"/>
                  </a:lnTo>
                  <a:lnTo>
                    <a:pt x="129042" y="118725"/>
                  </a:lnTo>
                  <a:lnTo>
                    <a:pt x="144465" y="131362"/>
                  </a:lnTo>
                  <a:lnTo>
                    <a:pt x="152879" y="151016"/>
                  </a:lnTo>
                  <a:lnTo>
                    <a:pt x="155123" y="162808"/>
                  </a:lnTo>
                  <a:lnTo>
                    <a:pt x="151940" y="173009"/>
                  </a:lnTo>
                  <a:lnTo>
                    <a:pt x="135924" y="190582"/>
                  </a:lnTo>
                  <a:lnTo>
                    <a:pt x="113209" y="199953"/>
                  </a:lnTo>
                  <a:lnTo>
                    <a:pt x="87515" y="202948"/>
                  </a:lnTo>
                  <a:lnTo>
                    <a:pt x="24569" y="192356"/>
                  </a:lnTo>
                  <a:lnTo>
                    <a:pt x="1684" y="1863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474950" y="2145844"/>
              <a:ext cx="132630" cy="160033"/>
            </a:xfrm>
            <a:custGeom>
              <a:avLst/>
              <a:gdLst/>
              <a:ahLst/>
              <a:cxnLst/>
              <a:rect l="0" t="0" r="0" b="0"/>
              <a:pathLst>
                <a:path w="132630" h="160033">
                  <a:moveTo>
                    <a:pt x="73568" y="33555"/>
                  </a:moveTo>
                  <a:lnTo>
                    <a:pt x="67979" y="16787"/>
                  </a:lnTo>
                  <a:lnTo>
                    <a:pt x="55876" y="5435"/>
                  </a:lnTo>
                  <a:lnTo>
                    <a:pt x="47735" y="770"/>
                  </a:lnTo>
                  <a:lnTo>
                    <a:pt x="39968" y="0"/>
                  </a:lnTo>
                  <a:lnTo>
                    <a:pt x="25099" y="5383"/>
                  </a:lnTo>
                  <a:lnTo>
                    <a:pt x="3575" y="27157"/>
                  </a:lnTo>
                  <a:lnTo>
                    <a:pt x="0" y="37479"/>
                  </a:lnTo>
                  <a:lnTo>
                    <a:pt x="557" y="73192"/>
                  </a:lnTo>
                  <a:lnTo>
                    <a:pt x="9301" y="106520"/>
                  </a:lnTo>
                  <a:lnTo>
                    <a:pt x="32624" y="146103"/>
                  </a:lnTo>
                  <a:lnTo>
                    <a:pt x="39253" y="154211"/>
                  </a:lnTo>
                  <a:lnTo>
                    <a:pt x="48352" y="158446"/>
                  </a:lnTo>
                  <a:lnTo>
                    <a:pt x="70939" y="160032"/>
                  </a:lnTo>
                  <a:lnTo>
                    <a:pt x="90337" y="153717"/>
                  </a:lnTo>
                  <a:lnTo>
                    <a:pt x="106757" y="141942"/>
                  </a:lnTo>
                  <a:lnTo>
                    <a:pt x="121854" y="125011"/>
                  </a:lnTo>
                  <a:lnTo>
                    <a:pt x="130123" y="102668"/>
                  </a:lnTo>
                  <a:lnTo>
                    <a:pt x="132629" y="78309"/>
                  </a:lnTo>
                  <a:lnTo>
                    <a:pt x="129843" y="55785"/>
                  </a:lnTo>
                  <a:lnTo>
                    <a:pt x="121586" y="37196"/>
                  </a:lnTo>
                  <a:lnTo>
                    <a:pt x="116108" y="28963"/>
                  </a:lnTo>
                  <a:lnTo>
                    <a:pt x="100663" y="16696"/>
                  </a:lnTo>
                  <a:lnTo>
                    <a:pt x="91631" y="11787"/>
                  </a:lnTo>
                  <a:lnTo>
                    <a:pt x="75357" y="9452"/>
                  </a:lnTo>
                  <a:lnTo>
                    <a:pt x="52511" y="12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628477" y="2095615"/>
              <a:ext cx="393824" cy="184982"/>
            </a:xfrm>
            <a:custGeom>
              <a:avLst/>
              <a:gdLst/>
              <a:ahLst/>
              <a:cxnLst/>
              <a:rect l="0" t="0" r="0" b="0"/>
              <a:pathLst>
                <a:path w="393824" h="184982">
                  <a:moveTo>
                    <a:pt x="4269" y="115369"/>
                  </a:moveTo>
                  <a:lnTo>
                    <a:pt x="27988" y="159332"/>
                  </a:lnTo>
                  <a:lnTo>
                    <a:pt x="28270" y="163395"/>
                  </a:lnTo>
                  <a:lnTo>
                    <a:pt x="26119" y="163764"/>
                  </a:lnTo>
                  <a:lnTo>
                    <a:pt x="22345" y="161670"/>
                  </a:lnTo>
                  <a:lnTo>
                    <a:pt x="806" y="104823"/>
                  </a:lnTo>
                  <a:lnTo>
                    <a:pt x="0" y="83776"/>
                  </a:lnTo>
                  <a:lnTo>
                    <a:pt x="4711" y="63893"/>
                  </a:lnTo>
                  <a:lnTo>
                    <a:pt x="14604" y="47257"/>
                  </a:lnTo>
                  <a:lnTo>
                    <a:pt x="21688" y="43055"/>
                  </a:lnTo>
                  <a:lnTo>
                    <a:pt x="38916" y="41505"/>
                  </a:lnTo>
                  <a:lnTo>
                    <a:pt x="55153" y="47836"/>
                  </a:lnTo>
                  <a:lnTo>
                    <a:pt x="70168" y="59618"/>
                  </a:lnTo>
                  <a:lnTo>
                    <a:pt x="90605" y="85982"/>
                  </a:lnTo>
                  <a:lnTo>
                    <a:pt x="118005" y="136715"/>
                  </a:lnTo>
                  <a:lnTo>
                    <a:pt x="121037" y="138959"/>
                  </a:lnTo>
                  <a:lnTo>
                    <a:pt x="121889" y="135775"/>
                  </a:lnTo>
                  <a:lnTo>
                    <a:pt x="121490" y="85604"/>
                  </a:lnTo>
                  <a:lnTo>
                    <a:pt x="129728" y="53907"/>
                  </a:lnTo>
                  <a:lnTo>
                    <a:pt x="140357" y="36970"/>
                  </a:lnTo>
                  <a:lnTo>
                    <a:pt x="147637" y="33857"/>
                  </a:lnTo>
                  <a:lnTo>
                    <a:pt x="156000" y="34122"/>
                  </a:lnTo>
                  <a:lnTo>
                    <a:pt x="173480" y="40654"/>
                  </a:lnTo>
                  <a:lnTo>
                    <a:pt x="196475" y="58656"/>
                  </a:lnTo>
                  <a:lnTo>
                    <a:pt x="216937" y="86867"/>
                  </a:lnTo>
                  <a:lnTo>
                    <a:pt x="244347" y="145743"/>
                  </a:lnTo>
                  <a:lnTo>
                    <a:pt x="249718" y="148486"/>
                  </a:lnTo>
                  <a:lnTo>
                    <a:pt x="254470" y="145636"/>
                  </a:lnTo>
                  <a:lnTo>
                    <a:pt x="276090" y="118618"/>
                  </a:lnTo>
                  <a:lnTo>
                    <a:pt x="295484" y="110964"/>
                  </a:lnTo>
                  <a:lnTo>
                    <a:pt x="318532" y="105222"/>
                  </a:lnTo>
                  <a:lnTo>
                    <a:pt x="358804" y="82472"/>
                  </a:lnTo>
                  <a:lnTo>
                    <a:pt x="373579" y="67993"/>
                  </a:lnTo>
                  <a:lnTo>
                    <a:pt x="384046" y="49860"/>
                  </a:lnTo>
                  <a:lnTo>
                    <a:pt x="383796" y="40111"/>
                  </a:lnTo>
                  <a:lnTo>
                    <a:pt x="374158" y="19920"/>
                  </a:lnTo>
                  <a:lnTo>
                    <a:pt x="355057" y="5487"/>
                  </a:lnTo>
                  <a:lnTo>
                    <a:pt x="343413" y="0"/>
                  </a:lnTo>
                  <a:lnTo>
                    <a:pt x="317996" y="143"/>
                  </a:lnTo>
                  <a:lnTo>
                    <a:pt x="304668" y="3457"/>
                  </a:lnTo>
                  <a:lnTo>
                    <a:pt x="294612" y="9175"/>
                  </a:lnTo>
                  <a:lnTo>
                    <a:pt x="260106" y="53465"/>
                  </a:lnTo>
                  <a:lnTo>
                    <a:pt x="255625" y="76938"/>
                  </a:lnTo>
                  <a:lnTo>
                    <a:pt x="262279" y="124545"/>
                  </a:lnTo>
                  <a:lnTo>
                    <a:pt x="277119" y="151493"/>
                  </a:lnTo>
                  <a:lnTo>
                    <a:pt x="301922" y="174296"/>
                  </a:lnTo>
                  <a:lnTo>
                    <a:pt x="324513" y="182503"/>
                  </a:lnTo>
                  <a:lnTo>
                    <a:pt x="348981" y="184981"/>
                  </a:lnTo>
                  <a:lnTo>
                    <a:pt x="393823" y="1785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127585" y="1958300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3120" y="60384"/>
                  </a:lnTo>
                  <a:lnTo>
                    <a:pt x="8333" y="118107"/>
                  </a:lnTo>
                  <a:lnTo>
                    <a:pt x="12998" y="170305"/>
                  </a:lnTo>
                  <a:lnTo>
                    <a:pt x="25055" y="230563"/>
                  </a:lnTo>
                  <a:lnTo>
                    <a:pt x="30296" y="289215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032829" y="2105699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14581" y="17958"/>
                  </a:lnTo>
                  <a:lnTo>
                    <a:pt x="70336" y="28547"/>
                  </a:lnTo>
                  <a:lnTo>
                    <a:pt x="9987" y="3965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169699" y="1937243"/>
              <a:ext cx="172672" cy="326384"/>
            </a:xfrm>
            <a:custGeom>
              <a:avLst/>
              <a:gdLst/>
              <a:ahLst/>
              <a:cxnLst/>
              <a:rect l="0" t="0" r="0" b="0"/>
              <a:pathLst>
                <a:path w="172672" h="326384">
                  <a:moveTo>
                    <a:pt x="0" y="0"/>
                  </a:moveTo>
                  <a:lnTo>
                    <a:pt x="5589" y="62093"/>
                  </a:lnTo>
                  <a:lnTo>
                    <a:pt x="10723" y="121883"/>
                  </a:lnTo>
                  <a:lnTo>
                    <a:pt x="18645" y="171554"/>
                  </a:lnTo>
                  <a:lnTo>
                    <a:pt x="31803" y="227733"/>
                  </a:lnTo>
                  <a:lnTo>
                    <a:pt x="49162" y="283757"/>
                  </a:lnTo>
                  <a:lnTo>
                    <a:pt x="57330" y="308684"/>
                  </a:lnTo>
                  <a:lnTo>
                    <a:pt x="41567" y="255321"/>
                  </a:lnTo>
                  <a:lnTo>
                    <a:pt x="37192" y="226950"/>
                  </a:lnTo>
                  <a:lnTo>
                    <a:pt x="39146" y="202642"/>
                  </a:lnTo>
                  <a:lnTo>
                    <a:pt x="43645" y="193586"/>
                  </a:lnTo>
                  <a:lnTo>
                    <a:pt x="58003" y="180405"/>
                  </a:lnTo>
                  <a:lnTo>
                    <a:pt x="67914" y="178762"/>
                  </a:lnTo>
                  <a:lnTo>
                    <a:pt x="91406" y="183175"/>
                  </a:lnTo>
                  <a:lnTo>
                    <a:pt x="111205" y="199174"/>
                  </a:lnTo>
                  <a:lnTo>
                    <a:pt x="149132" y="252570"/>
                  </a:lnTo>
                  <a:lnTo>
                    <a:pt x="171269" y="305311"/>
                  </a:lnTo>
                  <a:lnTo>
                    <a:pt x="172671" y="312335"/>
                  </a:lnTo>
                  <a:lnTo>
                    <a:pt x="172436" y="317018"/>
                  </a:lnTo>
                  <a:lnTo>
                    <a:pt x="168456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401326" y="2168870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3120" y="42692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390798" y="206358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464497" y="2137192"/>
              <a:ext cx="140873" cy="147492"/>
            </a:xfrm>
            <a:custGeom>
              <a:avLst/>
              <a:gdLst/>
              <a:ahLst/>
              <a:cxnLst/>
              <a:rect l="0" t="0" r="0" b="0"/>
              <a:pathLst>
                <a:path w="140873" h="147492">
                  <a:moveTo>
                    <a:pt x="0" y="31678"/>
                  </a:moveTo>
                  <a:lnTo>
                    <a:pt x="17959" y="85553"/>
                  </a:lnTo>
                  <a:lnTo>
                    <a:pt x="25858" y="108082"/>
                  </a:lnTo>
                  <a:lnTo>
                    <a:pt x="22803" y="54571"/>
                  </a:lnTo>
                  <a:lnTo>
                    <a:pt x="26902" y="32494"/>
                  </a:lnTo>
                  <a:lnTo>
                    <a:pt x="41376" y="5924"/>
                  </a:lnTo>
                  <a:lnTo>
                    <a:pt x="48641" y="1640"/>
                  </a:lnTo>
                  <a:lnTo>
                    <a:pt x="66072" y="0"/>
                  </a:lnTo>
                  <a:lnTo>
                    <a:pt x="74464" y="3541"/>
                  </a:lnTo>
                  <a:lnTo>
                    <a:pt x="90027" y="16833"/>
                  </a:lnTo>
                  <a:lnTo>
                    <a:pt x="117912" y="61198"/>
                  </a:lnTo>
                  <a:lnTo>
                    <a:pt x="139732" y="115634"/>
                  </a:lnTo>
                  <a:lnTo>
                    <a:pt x="140872" y="130603"/>
                  </a:lnTo>
                  <a:lnTo>
                    <a:pt x="136871" y="1474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569782" y="2168877"/>
              <a:ext cx="193060" cy="315849"/>
            </a:xfrm>
            <a:custGeom>
              <a:avLst/>
              <a:gdLst/>
              <a:ahLst/>
              <a:cxnLst/>
              <a:rect l="0" t="0" r="0" b="0"/>
              <a:pathLst>
                <a:path w="193060" h="315849">
                  <a:moveTo>
                    <a:pt x="157928" y="115806"/>
                  </a:moveTo>
                  <a:lnTo>
                    <a:pt x="169106" y="104628"/>
                  </a:lnTo>
                  <a:lnTo>
                    <a:pt x="174594" y="83542"/>
                  </a:lnTo>
                  <a:lnTo>
                    <a:pt x="174564" y="45025"/>
                  </a:lnTo>
                  <a:lnTo>
                    <a:pt x="172528" y="33524"/>
                  </a:lnTo>
                  <a:lnTo>
                    <a:pt x="160907" y="14506"/>
                  </a:lnTo>
                  <a:lnTo>
                    <a:pt x="152895" y="6159"/>
                  </a:lnTo>
                  <a:lnTo>
                    <a:pt x="144044" y="1764"/>
                  </a:lnTo>
                  <a:lnTo>
                    <a:pt x="124851" y="0"/>
                  </a:lnTo>
                  <a:lnTo>
                    <a:pt x="107742" y="6235"/>
                  </a:lnTo>
                  <a:lnTo>
                    <a:pt x="99904" y="11174"/>
                  </a:lnTo>
                  <a:lnTo>
                    <a:pt x="88076" y="26019"/>
                  </a:lnTo>
                  <a:lnTo>
                    <a:pt x="83284" y="34891"/>
                  </a:lnTo>
                  <a:lnTo>
                    <a:pt x="81079" y="57227"/>
                  </a:lnTo>
                  <a:lnTo>
                    <a:pt x="85169" y="81582"/>
                  </a:lnTo>
                  <a:lnTo>
                    <a:pt x="94784" y="104105"/>
                  </a:lnTo>
                  <a:lnTo>
                    <a:pt x="101794" y="110345"/>
                  </a:lnTo>
                  <a:lnTo>
                    <a:pt x="109976" y="113336"/>
                  </a:lnTo>
                  <a:lnTo>
                    <a:pt x="118941" y="114159"/>
                  </a:lnTo>
                  <a:lnTo>
                    <a:pt x="126088" y="111199"/>
                  </a:lnTo>
                  <a:lnTo>
                    <a:pt x="137148" y="98551"/>
                  </a:lnTo>
                  <a:lnTo>
                    <a:pt x="149951" y="71699"/>
                  </a:lnTo>
                  <a:lnTo>
                    <a:pt x="152610" y="71194"/>
                  </a:lnTo>
                  <a:lnTo>
                    <a:pt x="165866" y="129072"/>
                  </a:lnTo>
                  <a:lnTo>
                    <a:pt x="179167" y="188314"/>
                  </a:lnTo>
                  <a:lnTo>
                    <a:pt x="193059" y="245422"/>
                  </a:lnTo>
                  <a:lnTo>
                    <a:pt x="193047" y="257199"/>
                  </a:lnTo>
                  <a:lnTo>
                    <a:pt x="186794" y="276524"/>
                  </a:lnTo>
                  <a:lnTo>
                    <a:pt x="173097" y="289792"/>
                  </a:lnTo>
                  <a:lnTo>
                    <a:pt x="154141" y="298418"/>
                  </a:lnTo>
                  <a:lnTo>
                    <a:pt x="100724" y="303956"/>
                  </a:lnTo>
                  <a:lnTo>
                    <a:pt x="39784" y="305050"/>
                  </a:lnTo>
                  <a:lnTo>
                    <a:pt x="20411" y="308319"/>
                  </a:lnTo>
                  <a:lnTo>
                    <a:pt x="0" y="3158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911633" y="2095171"/>
              <a:ext cx="217964" cy="166514"/>
            </a:xfrm>
            <a:custGeom>
              <a:avLst/>
              <a:gdLst/>
              <a:ahLst/>
              <a:cxnLst/>
              <a:rect l="0" t="0" r="0" b="0"/>
              <a:pathLst>
                <a:path w="217964" h="166514">
                  <a:moveTo>
                    <a:pt x="5589" y="21056"/>
                  </a:moveTo>
                  <a:lnTo>
                    <a:pt x="0" y="37824"/>
                  </a:lnTo>
                  <a:lnTo>
                    <a:pt x="4442" y="90573"/>
                  </a:lnTo>
                  <a:lnTo>
                    <a:pt x="19705" y="144146"/>
                  </a:lnTo>
                  <a:lnTo>
                    <a:pt x="25528" y="155759"/>
                  </a:lnTo>
                  <a:lnTo>
                    <a:pt x="32920" y="162331"/>
                  </a:lnTo>
                  <a:lnTo>
                    <a:pt x="41358" y="165542"/>
                  </a:lnTo>
                  <a:lnTo>
                    <a:pt x="50492" y="166513"/>
                  </a:lnTo>
                  <a:lnTo>
                    <a:pt x="57751" y="163651"/>
                  </a:lnTo>
                  <a:lnTo>
                    <a:pt x="68937" y="151112"/>
                  </a:lnTo>
                  <a:lnTo>
                    <a:pt x="76222" y="118733"/>
                  </a:lnTo>
                  <a:lnTo>
                    <a:pt x="80754" y="113081"/>
                  </a:lnTo>
                  <a:lnTo>
                    <a:pt x="87285" y="111652"/>
                  </a:lnTo>
                  <a:lnTo>
                    <a:pt x="95148" y="113039"/>
                  </a:lnTo>
                  <a:lnTo>
                    <a:pt x="101559" y="117473"/>
                  </a:lnTo>
                  <a:lnTo>
                    <a:pt x="119683" y="139312"/>
                  </a:lnTo>
                  <a:lnTo>
                    <a:pt x="140916" y="153943"/>
                  </a:lnTo>
                  <a:lnTo>
                    <a:pt x="165951" y="158886"/>
                  </a:lnTo>
                  <a:lnTo>
                    <a:pt x="179178" y="158566"/>
                  </a:lnTo>
                  <a:lnTo>
                    <a:pt x="189166" y="154844"/>
                  </a:lnTo>
                  <a:lnTo>
                    <a:pt x="203383" y="141349"/>
                  </a:lnTo>
                  <a:lnTo>
                    <a:pt x="217963" y="108431"/>
                  </a:lnTo>
                  <a:lnTo>
                    <a:pt x="217729" y="49321"/>
                  </a:lnTo>
                  <a:lnTo>
                    <a:pt x="21615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193371" y="2063585"/>
              <a:ext cx="102879" cy="171162"/>
            </a:xfrm>
            <a:custGeom>
              <a:avLst/>
              <a:gdLst/>
              <a:ahLst/>
              <a:cxnLst/>
              <a:rect l="0" t="0" r="0" b="0"/>
              <a:pathLst>
                <a:path w="102879" h="171162">
                  <a:moveTo>
                    <a:pt x="8121" y="94757"/>
                  </a:moveTo>
                  <a:lnTo>
                    <a:pt x="26079" y="148631"/>
                  </a:lnTo>
                  <a:lnTo>
                    <a:pt x="33979" y="171161"/>
                  </a:lnTo>
                  <a:lnTo>
                    <a:pt x="28781" y="151840"/>
                  </a:lnTo>
                  <a:lnTo>
                    <a:pt x="5715" y="95572"/>
                  </a:lnTo>
                  <a:lnTo>
                    <a:pt x="0" y="57824"/>
                  </a:lnTo>
                  <a:lnTo>
                    <a:pt x="2706" y="47908"/>
                  </a:lnTo>
                  <a:lnTo>
                    <a:pt x="8021" y="40127"/>
                  </a:lnTo>
                  <a:lnTo>
                    <a:pt x="23285" y="28363"/>
                  </a:lnTo>
                  <a:lnTo>
                    <a:pt x="41766" y="19235"/>
                  </a:lnTo>
                  <a:lnTo>
                    <a:pt x="91595" y="8555"/>
                  </a:lnTo>
                  <a:lnTo>
                    <a:pt x="10287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335232" y="2101786"/>
              <a:ext cx="121118" cy="183593"/>
            </a:xfrm>
            <a:custGeom>
              <a:avLst/>
              <a:gdLst/>
              <a:ahLst/>
              <a:cxnLst/>
              <a:rect l="0" t="0" r="0" b="0"/>
              <a:pathLst>
                <a:path w="121118" h="183593">
                  <a:moveTo>
                    <a:pt x="108415" y="24970"/>
                  </a:moveTo>
                  <a:lnTo>
                    <a:pt x="90435" y="9329"/>
                  </a:lnTo>
                  <a:lnTo>
                    <a:pt x="73518" y="1251"/>
                  </a:lnTo>
                  <a:lnTo>
                    <a:pt x="54301" y="0"/>
                  </a:lnTo>
                  <a:lnTo>
                    <a:pt x="44263" y="1305"/>
                  </a:lnTo>
                  <a:lnTo>
                    <a:pt x="26871" y="12112"/>
                  </a:lnTo>
                  <a:lnTo>
                    <a:pt x="18957" y="19908"/>
                  </a:lnTo>
                  <a:lnTo>
                    <a:pt x="2230" y="58825"/>
                  </a:lnTo>
                  <a:lnTo>
                    <a:pt x="0" y="84470"/>
                  </a:lnTo>
                  <a:lnTo>
                    <a:pt x="8101" y="129530"/>
                  </a:lnTo>
                  <a:lnTo>
                    <a:pt x="23190" y="161626"/>
                  </a:lnTo>
                  <a:lnTo>
                    <a:pt x="42072" y="176563"/>
                  </a:lnTo>
                  <a:lnTo>
                    <a:pt x="53658" y="182184"/>
                  </a:lnTo>
                  <a:lnTo>
                    <a:pt x="63721" y="183592"/>
                  </a:lnTo>
                  <a:lnTo>
                    <a:pt x="81143" y="178917"/>
                  </a:lnTo>
                  <a:lnTo>
                    <a:pt x="104104" y="163131"/>
                  </a:lnTo>
                  <a:lnTo>
                    <a:pt x="115468" y="144086"/>
                  </a:lnTo>
                  <a:lnTo>
                    <a:pt x="120136" y="132457"/>
                  </a:lnTo>
                  <a:lnTo>
                    <a:pt x="121117" y="88144"/>
                  </a:lnTo>
                  <a:lnTo>
                    <a:pt x="108409" y="49148"/>
                  </a:lnTo>
                  <a:lnTo>
                    <a:pt x="66302" y="39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480757" y="2052696"/>
              <a:ext cx="152405" cy="203013"/>
            </a:xfrm>
            <a:custGeom>
              <a:avLst/>
              <a:gdLst/>
              <a:ahLst/>
              <a:cxnLst/>
              <a:rect l="0" t="0" r="0" b="0"/>
              <a:pathLst>
                <a:path w="152405" h="203013">
                  <a:moveTo>
                    <a:pt x="5004" y="105646"/>
                  </a:moveTo>
                  <a:lnTo>
                    <a:pt x="19658" y="164262"/>
                  </a:lnTo>
                  <a:lnTo>
                    <a:pt x="30862" y="203012"/>
                  </a:lnTo>
                  <a:lnTo>
                    <a:pt x="14993" y="148259"/>
                  </a:lnTo>
                  <a:lnTo>
                    <a:pt x="7964" y="113202"/>
                  </a:lnTo>
                  <a:lnTo>
                    <a:pt x="0" y="59435"/>
                  </a:lnTo>
                  <a:lnTo>
                    <a:pt x="1701" y="23323"/>
                  </a:lnTo>
                  <a:lnTo>
                    <a:pt x="6312" y="14499"/>
                  </a:lnTo>
                  <a:lnTo>
                    <a:pt x="20793" y="1575"/>
                  </a:lnTo>
                  <a:lnTo>
                    <a:pt x="29569" y="0"/>
                  </a:lnTo>
                  <a:lnTo>
                    <a:pt x="48677" y="4490"/>
                  </a:lnTo>
                  <a:lnTo>
                    <a:pt x="79166" y="25761"/>
                  </a:lnTo>
                  <a:lnTo>
                    <a:pt x="119954" y="82965"/>
                  </a:lnTo>
                  <a:lnTo>
                    <a:pt x="143134" y="126382"/>
                  </a:lnTo>
                  <a:lnTo>
                    <a:pt x="152404" y="1582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633161" y="2074068"/>
              <a:ext cx="233013" cy="436733"/>
            </a:xfrm>
            <a:custGeom>
              <a:avLst/>
              <a:gdLst/>
              <a:ahLst/>
              <a:cxnLst/>
              <a:rect l="0" t="0" r="0" b="0"/>
              <a:pathLst>
                <a:path w="233013" h="436733">
                  <a:moveTo>
                    <a:pt x="168455" y="126387"/>
                  </a:moveTo>
                  <a:lnTo>
                    <a:pt x="162866" y="67771"/>
                  </a:lnTo>
                  <a:lnTo>
                    <a:pt x="153801" y="32980"/>
                  </a:lnTo>
                  <a:lnTo>
                    <a:pt x="140885" y="14293"/>
                  </a:lnTo>
                  <a:lnTo>
                    <a:pt x="132528" y="6035"/>
                  </a:lnTo>
                  <a:lnTo>
                    <a:pt x="122277" y="1699"/>
                  </a:lnTo>
                  <a:lnTo>
                    <a:pt x="98408" y="0"/>
                  </a:lnTo>
                  <a:lnTo>
                    <a:pt x="78442" y="6265"/>
                  </a:lnTo>
                  <a:lnTo>
                    <a:pt x="69842" y="11211"/>
                  </a:lnTo>
                  <a:lnTo>
                    <a:pt x="57168" y="26065"/>
                  </a:lnTo>
                  <a:lnTo>
                    <a:pt x="48804" y="45535"/>
                  </a:lnTo>
                  <a:lnTo>
                    <a:pt x="45266" y="82804"/>
                  </a:lnTo>
                  <a:lnTo>
                    <a:pt x="52276" y="121143"/>
                  </a:lnTo>
                  <a:lnTo>
                    <a:pt x="62618" y="140044"/>
                  </a:lnTo>
                  <a:lnTo>
                    <a:pt x="70991" y="146021"/>
                  </a:lnTo>
                  <a:lnTo>
                    <a:pt x="92772" y="152661"/>
                  </a:lnTo>
                  <a:lnTo>
                    <a:pt x="102792" y="150922"/>
                  </a:lnTo>
                  <a:lnTo>
                    <a:pt x="120164" y="139631"/>
                  </a:lnTo>
                  <a:lnTo>
                    <a:pt x="137509" y="113544"/>
                  </a:lnTo>
                  <a:lnTo>
                    <a:pt x="141976" y="113146"/>
                  </a:lnTo>
                  <a:lnTo>
                    <a:pt x="146123" y="118730"/>
                  </a:lnTo>
                  <a:lnTo>
                    <a:pt x="161184" y="175308"/>
                  </a:lnTo>
                  <a:lnTo>
                    <a:pt x="182660" y="236093"/>
                  </a:lnTo>
                  <a:lnTo>
                    <a:pt x="202500" y="286228"/>
                  </a:lnTo>
                  <a:lnTo>
                    <a:pt x="228603" y="346434"/>
                  </a:lnTo>
                  <a:lnTo>
                    <a:pt x="233012" y="377044"/>
                  </a:lnTo>
                  <a:lnTo>
                    <a:pt x="229903" y="403907"/>
                  </a:lnTo>
                  <a:lnTo>
                    <a:pt x="220722" y="423645"/>
                  </a:lnTo>
                  <a:lnTo>
                    <a:pt x="212658" y="429844"/>
                  </a:lnTo>
                  <a:lnTo>
                    <a:pt x="191221" y="436732"/>
                  </a:lnTo>
                  <a:lnTo>
                    <a:pt x="138160" y="433918"/>
                  </a:lnTo>
                  <a:lnTo>
                    <a:pt x="89549" y="432367"/>
                  </a:lnTo>
                  <a:lnTo>
                    <a:pt x="30080" y="431843"/>
                  </a:lnTo>
                  <a:lnTo>
                    <a:pt x="0" y="4317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917430" y="2295212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538069" y="326383"/>
            <a:ext cx="2212100" cy="620982"/>
            <a:chOff x="538069" y="326383"/>
            <a:chExt cx="2212100" cy="620982"/>
          </a:xfrm>
        </p:grpSpPr>
        <p:sp>
          <p:nvSpPr>
            <p:cNvPr id="2" name="Freeform 1"/>
            <p:cNvSpPr/>
            <p:nvPr/>
          </p:nvSpPr>
          <p:spPr>
            <a:xfrm>
              <a:off x="538069" y="326383"/>
              <a:ext cx="407204" cy="597320"/>
            </a:xfrm>
            <a:custGeom>
              <a:avLst/>
              <a:gdLst/>
              <a:ahLst/>
              <a:cxnLst/>
              <a:rect l="0" t="0" r="0" b="0"/>
              <a:pathLst>
                <a:path w="407204" h="597320">
                  <a:moveTo>
                    <a:pt x="156811" y="0"/>
                  </a:moveTo>
                  <a:lnTo>
                    <a:pt x="107313" y="55087"/>
                  </a:lnTo>
                  <a:lnTo>
                    <a:pt x="48393" y="115635"/>
                  </a:lnTo>
                  <a:lnTo>
                    <a:pt x="8793" y="138265"/>
                  </a:lnTo>
                  <a:lnTo>
                    <a:pt x="3151" y="136630"/>
                  </a:lnTo>
                  <a:lnTo>
                    <a:pt x="558" y="130861"/>
                  </a:lnTo>
                  <a:lnTo>
                    <a:pt x="0" y="122336"/>
                  </a:lnTo>
                  <a:lnTo>
                    <a:pt x="3138" y="114312"/>
                  </a:lnTo>
                  <a:lnTo>
                    <a:pt x="24321" y="91842"/>
                  </a:lnTo>
                  <a:lnTo>
                    <a:pt x="73160" y="56230"/>
                  </a:lnTo>
                  <a:lnTo>
                    <a:pt x="115518" y="40707"/>
                  </a:lnTo>
                  <a:lnTo>
                    <a:pt x="173828" y="34557"/>
                  </a:lnTo>
                  <a:lnTo>
                    <a:pt x="215146" y="41695"/>
                  </a:lnTo>
                  <a:lnTo>
                    <a:pt x="248965" y="58107"/>
                  </a:lnTo>
                  <a:lnTo>
                    <a:pt x="266399" y="71059"/>
                  </a:lnTo>
                  <a:lnTo>
                    <a:pt x="278826" y="90853"/>
                  </a:lnTo>
                  <a:lnTo>
                    <a:pt x="283778" y="102683"/>
                  </a:lnTo>
                  <a:lnTo>
                    <a:pt x="286161" y="128305"/>
                  </a:lnTo>
                  <a:lnTo>
                    <a:pt x="282150" y="154121"/>
                  </a:lnTo>
                  <a:lnTo>
                    <a:pt x="259610" y="210069"/>
                  </a:lnTo>
                  <a:lnTo>
                    <a:pt x="245784" y="225165"/>
                  </a:lnTo>
                  <a:lnTo>
                    <a:pt x="183686" y="266664"/>
                  </a:lnTo>
                  <a:lnTo>
                    <a:pt x="185256" y="266683"/>
                  </a:lnTo>
                  <a:lnTo>
                    <a:pt x="222342" y="257604"/>
                  </a:lnTo>
                  <a:lnTo>
                    <a:pt x="278525" y="267832"/>
                  </a:lnTo>
                  <a:lnTo>
                    <a:pt x="318957" y="283168"/>
                  </a:lnTo>
                  <a:lnTo>
                    <a:pt x="349394" y="308120"/>
                  </a:lnTo>
                  <a:lnTo>
                    <a:pt x="379469" y="347992"/>
                  </a:lnTo>
                  <a:lnTo>
                    <a:pt x="401757" y="405745"/>
                  </a:lnTo>
                  <a:lnTo>
                    <a:pt x="407203" y="451933"/>
                  </a:lnTo>
                  <a:lnTo>
                    <a:pt x="402237" y="479279"/>
                  </a:lnTo>
                  <a:lnTo>
                    <a:pt x="379986" y="525431"/>
                  </a:lnTo>
                  <a:lnTo>
                    <a:pt x="354348" y="557716"/>
                  </a:lnTo>
                  <a:lnTo>
                    <a:pt x="324525" y="578330"/>
                  </a:lnTo>
                  <a:lnTo>
                    <a:pt x="274601" y="594606"/>
                  </a:lnTo>
                  <a:lnTo>
                    <a:pt x="233566" y="597319"/>
                  </a:lnTo>
                  <a:lnTo>
                    <a:pt x="177779" y="588349"/>
                  </a:lnTo>
                  <a:lnTo>
                    <a:pt x="121699" y="569722"/>
                  </a:lnTo>
                  <a:lnTo>
                    <a:pt x="62055" y="5369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31792" y="380617"/>
              <a:ext cx="285909" cy="514306"/>
            </a:xfrm>
            <a:custGeom>
              <a:avLst/>
              <a:gdLst/>
              <a:ahLst/>
              <a:cxnLst/>
              <a:rect l="0" t="0" r="0" b="0"/>
              <a:pathLst>
                <a:path w="285909" h="514306">
                  <a:moveTo>
                    <a:pt x="0" y="19465"/>
                  </a:moveTo>
                  <a:lnTo>
                    <a:pt x="57264" y="19465"/>
                  </a:lnTo>
                  <a:lnTo>
                    <a:pt x="118156" y="13876"/>
                  </a:lnTo>
                  <a:lnTo>
                    <a:pt x="166681" y="10400"/>
                  </a:lnTo>
                  <a:lnTo>
                    <a:pt x="218103" y="3781"/>
                  </a:lnTo>
                  <a:lnTo>
                    <a:pt x="264795" y="0"/>
                  </a:lnTo>
                  <a:lnTo>
                    <a:pt x="274796" y="4149"/>
                  </a:lnTo>
                  <a:lnTo>
                    <a:pt x="281463" y="11594"/>
                  </a:lnTo>
                  <a:lnTo>
                    <a:pt x="285908" y="21237"/>
                  </a:lnTo>
                  <a:lnTo>
                    <a:pt x="284608" y="44429"/>
                  </a:lnTo>
                  <a:lnTo>
                    <a:pt x="270299" y="97446"/>
                  </a:lnTo>
                  <a:lnTo>
                    <a:pt x="248971" y="160214"/>
                  </a:lnTo>
                  <a:lnTo>
                    <a:pt x="232280" y="215767"/>
                  </a:lnTo>
                  <a:lnTo>
                    <a:pt x="212129" y="272061"/>
                  </a:lnTo>
                  <a:lnTo>
                    <a:pt x="192445" y="322296"/>
                  </a:lnTo>
                  <a:lnTo>
                    <a:pt x="166002" y="384437"/>
                  </a:lnTo>
                  <a:lnTo>
                    <a:pt x="148301" y="445585"/>
                  </a:lnTo>
                  <a:lnTo>
                    <a:pt x="129541" y="504459"/>
                  </a:lnTo>
                  <a:lnTo>
                    <a:pt x="126342" y="5143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45195" y="375167"/>
              <a:ext cx="260422" cy="561870"/>
            </a:xfrm>
            <a:custGeom>
              <a:avLst/>
              <a:gdLst/>
              <a:ahLst/>
              <a:cxnLst/>
              <a:rect l="0" t="0" r="0" b="0"/>
              <a:pathLst>
                <a:path w="260422" h="561870">
                  <a:moveTo>
                    <a:pt x="228836" y="182843"/>
                  </a:moveTo>
                  <a:lnTo>
                    <a:pt x="231955" y="140151"/>
                  </a:lnTo>
                  <a:lnTo>
                    <a:pt x="234901" y="119415"/>
                  </a:lnTo>
                  <a:lnTo>
                    <a:pt x="224276" y="66996"/>
                  </a:lnTo>
                  <a:lnTo>
                    <a:pt x="208898" y="35434"/>
                  </a:lnTo>
                  <a:lnTo>
                    <a:pt x="193068" y="20622"/>
                  </a:lnTo>
                  <a:lnTo>
                    <a:pt x="161306" y="5706"/>
                  </a:lnTo>
                  <a:lnTo>
                    <a:pt x="136821" y="0"/>
                  </a:lnTo>
                  <a:lnTo>
                    <a:pt x="76209" y="8708"/>
                  </a:lnTo>
                  <a:lnTo>
                    <a:pt x="55326" y="21222"/>
                  </a:lnTo>
                  <a:lnTo>
                    <a:pt x="30416" y="51117"/>
                  </a:lnTo>
                  <a:lnTo>
                    <a:pt x="6628" y="97551"/>
                  </a:lnTo>
                  <a:lnTo>
                    <a:pt x="0" y="141064"/>
                  </a:lnTo>
                  <a:lnTo>
                    <a:pt x="4688" y="167784"/>
                  </a:lnTo>
                  <a:lnTo>
                    <a:pt x="26762" y="213533"/>
                  </a:lnTo>
                  <a:lnTo>
                    <a:pt x="52369" y="240160"/>
                  </a:lnTo>
                  <a:lnTo>
                    <a:pt x="75147" y="249261"/>
                  </a:lnTo>
                  <a:lnTo>
                    <a:pt x="99698" y="252136"/>
                  </a:lnTo>
                  <a:lnTo>
                    <a:pt x="122308" y="249515"/>
                  </a:lnTo>
                  <a:lnTo>
                    <a:pt x="154768" y="235873"/>
                  </a:lnTo>
                  <a:lnTo>
                    <a:pt x="186613" y="211424"/>
                  </a:lnTo>
                  <a:lnTo>
                    <a:pt x="207096" y="181953"/>
                  </a:lnTo>
                  <a:lnTo>
                    <a:pt x="220575" y="150994"/>
                  </a:lnTo>
                  <a:lnTo>
                    <a:pt x="223328" y="149912"/>
                  </a:lnTo>
                  <a:lnTo>
                    <a:pt x="226388" y="164307"/>
                  </a:lnTo>
                  <a:lnTo>
                    <a:pt x="231633" y="223094"/>
                  </a:lnTo>
                  <a:lnTo>
                    <a:pt x="243426" y="283470"/>
                  </a:lnTo>
                  <a:lnTo>
                    <a:pt x="242550" y="341280"/>
                  </a:lnTo>
                  <a:lnTo>
                    <a:pt x="247197" y="395514"/>
                  </a:lnTo>
                  <a:lnTo>
                    <a:pt x="249094" y="449147"/>
                  </a:lnTo>
                  <a:lnTo>
                    <a:pt x="250826" y="499744"/>
                  </a:lnTo>
                  <a:lnTo>
                    <a:pt x="260421" y="5618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968829" y="684352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20367" y="5589"/>
                  </a:lnTo>
                  <a:lnTo>
                    <a:pt x="66193" y="16788"/>
                  </a:lnTo>
                  <a:lnTo>
                    <a:pt x="19791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010943" y="53695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084642" y="81069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354696" y="389554"/>
              <a:ext cx="395473" cy="557811"/>
            </a:xfrm>
            <a:custGeom>
              <a:avLst/>
              <a:gdLst/>
              <a:ahLst/>
              <a:cxnLst/>
              <a:rect l="0" t="0" r="0" b="0"/>
              <a:pathLst>
                <a:path w="395473" h="557811">
                  <a:moveTo>
                    <a:pt x="256371" y="0"/>
                  </a:moveTo>
                  <a:lnTo>
                    <a:pt x="229985" y="15641"/>
                  </a:lnTo>
                  <a:lnTo>
                    <a:pt x="173059" y="34844"/>
                  </a:lnTo>
                  <a:lnTo>
                    <a:pt x="121804" y="40678"/>
                  </a:lnTo>
                  <a:lnTo>
                    <a:pt x="66620" y="44950"/>
                  </a:lnTo>
                  <a:lnTo>
                    <a:pt x="16248" y="56712"/>
                  </a:lnTo>
                  <a:lnTo>
                    <a:pt x="8551" y="63544"/>
                  </a:lnTo>
                  <a:lnTo>
                    <a:pt x="0" y="83614"/>
                  </a:lnTo>
                  <a:lnTo>
                    <a:pt x="775" y="121221"/>
                  </a:lnTo>
                  <a:lnTo>
                    <a:pt x="11517" y="175850"/>
                  </a:lnTo>
                  <a:lnTo>
                    <a:pt x="28024" y="228581"/>
                  </a:lnTo>
                  <a:lnTo>
                    <a:pt x="47879" y="273139"/>
                  </a:lnTo>
                  <a:lnTo>
                    <a:pt x="51866" y="275679"/>
                  </a:lnTo>
                  <a:lnTo>
                    <a:pt x="55693" y="272694"/>
                  </a:lnTo>
                  <a:lnTo>
                    <a:pt x="75831" y="245458"/>
                  </a:lnTo>
                  <a:lnTo>
                    <a:pt x="101102" y="230136"/>
                  </a:lnTo>
                  <a:lnTo>
                    <a:pt x="136406" y="223776"/>
                  </a:lnTo>
                  <a:lnTo>
                    <a:pt x="197492" y="231203"/>
                  </a:lnTo>
                  <a:lnTo>
                    <a:pt x="258952" y="253987"/>
                  </a:lnTo>
                  <a:lnTo>
                    <a:pt x="300420" y="274127"/>
                  </a:lnTo>
                  <a:lnTo>
                    <a:pt x="357644" y="322896"/>
                  </a:lnTo>
                  <a:lnTo>
                    <a:pt x="384953" y="367765"/>
                  </a:lnTo>
                  <a:lnTo>
                    <a:pt x="394627" y="394298"/>
                  </a:lnTo>
                  <a:lnTo>
                    <a:pt x="395472" y="435544"/>
                  </a:lnTo>
                  <a:lnTo>
                    <a:pt x="388313" y="471811"/>
                  </a:lnTo>
                  <a:lnTo>
                    <a:pt x="373194" y="499195"/>
                  </a:lnTo>
                  <a:lnTo>
                    <a:pt x="342718" y="522126"/>
                  </a:lnTo>
                  <a:lnTo>
                    <a:pt x="288236" y="546454"/>
                  </a:lnTo>
                  <a:lnTo>
                    <a:pt x="253334" y="554586"/>
                  </a:lnTo>
                  <a:lnTo>
                    <a:pt x="194030" y="557334"/>
                  </a:lnTo>
                  <a:lnTo>
                    <a:pt x="143273" y="557810"/>
                  </a:lnTo>
                  <a:lnTo>
                    <a:pt x="91189" y="546772"/>
                  </a:lnTo>
                  <a:lnTo>
                    <a:pt x="56330" y="5369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>
            <a:off x="3375484" y="1800373"/>
            <a:ext cx="369453" cy="556064"/>
          </a:xfrm>
          <a:custGeom>
            <a:avLst/>
            <a:gdLst/>
            <a:ahLst/>
            <a:cxnLst/>
            <a:rect l="0" t="0" r="0" b="0"/>
            <a:pathLst>
              <a:path w="369453" h="556064">
                <a:moveTo>
                  <a:pt x="309490" y="0"/>
                </a:moveTo>
                <a:lnTo>
                  <a:pt x="260559" y="8333"/>
                </a:lnTo>
                <a:lnTo>
                  <a:pt x="212714" y="6758"/>
                </a:lnTo>
                <a:lnTo>
                  <a:pt x="149734" y="1335"/>
                </a:lnTo>
                <a:lnTo>
                  <a:pt x="91063" y="263"/>
                </a:lnTo>
                <a:lnTo>
                  <a:pt x="30601" y="3171"/>
                </a:lnTo>
                <a:lnTo>
                  <a:pt x="18279" y="5623"/>
                </a:lnTo>
                <a:lnTo>
                  <a:pt x="10064" y="11938"/>
                </a:lnTo>
                <a:lnTo>
                  <a:pt x="937" y="31432"/>
                </a:lnTo>
                <a:lnTo>
                  <a:pt x="0" y="52574"/>
                </a:lnTo>
                <a:lnTo>
                  <a:pt x="13190" y="113681"/>
                </a:lnTo>
                <a:lnTo>
                  <a:pt x="33719" y="168728"/>
                </a:lnTo>
                <a:lnTo>
                  <a:pt x="53029" y="230276"/>
                </a:lnTo>
                <a:lnTo>
                  <a:pt x="70809" y="284091"/>
                </a:lnTo>
                <a:lnTo>
                  <a:pt x="74330" y="287660"/>
                </a:lnTo>
                <a:lnTo>
                  <a:pt x="77847" y="286530"/>
                </a:lnTo>
                <a:lnTo>
                  <a:pt x="123896" y="228770"/>
                </a:lnTo>
                <a:lnTo>
                  <a:pt x="137706" y="214369"/>
                </a:lnTo>
                <a:lnTo>
                  <a:pt x="169814" y="198697"/>
                </a:lnTo>
                <a:lnTo>
                  <a:pt x="195549" y="196714"/>
                </a:lnTo>
                <a:lnTo>
                  <a:pt x="255707" y="208009"/>
                </a:lnTo>
                <a:lnTo>
                  <a:pt x="286925" y="219039"/>
                </a:lnTo>
                <a:lnTo>
                  <a:pt x="311513" y="237776"/>
                </a:lnTo>
                <a:lnTo>
                  <a:pt x="332446" y="265034"/>
                </a:lnTo>
                <a:lnTo>
                  <a:pt x="354439" y="321684"/>
                </a:lnTo>
                <a:lnTo>
                  <a:pt x="369452" y="381526"/>
                </a:lnTo>
                <a:lnTo>
                  <a:pt x="368590" y="418761"/>
                </a:lnTo>
                <a:lnTo>
                  <a:pt x="352229" y="468373"/>
                </a:lnTo>
                <a:lnTo>
                  <a:pt x="325298" y="513658"/>
                </a:lnTo>
                <a:lnTo>
                  <a:pt x="307157" y="530889"/>
                </a:lnTo>
                <a:lnTo>
                  <a:pt x="271624" y="548154"/>
                </a:lnTo>
                <a:lnTo>
                  <a:pt x="210460" y="556063"/>
                </a:lnTo>
                <a:lnTo>
                  <a:pt x="155224" y="554506"/>
                </a:lnTo>
                <a:lnTo>
                  <a:pt x="99402" y="540001"/>
                </a:lnTo>
                <a:lnTo>
                  <a:pt x="56806" y="52642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3756383" y="1589803"/>
            <a:ext cx="1950063" cy="852809"/>
          </a:xfrm>
          <a:custGeom>
            <a:avLst/>
            <a:gdLst/>
            <a:ahLst/>
            <a:cxnLst/>
            <a:rect l="0" t="0" r="0" b="0"/>
            <a:pathLst>
              <a:path w="1950063" h="852809">
                <a:moveTo>
                  <a:pt x="54933" y="852808"/>
                </a:moveTo>
                <a:lnTo>
                  <a:pt x="64508" y="828762"/>
                </a:lnTo>
                <a:lnTo>
                  <a:pt x="107930" y="770806"/>
                </a:lnTo>
                <a:lnTo>
                  <a:pt x="120601" y="754361"/>
                </a:lnTo>
                <a:lnTo>
                  <a:pt x="146953" y="694557"/>
                </a:lnTo>
                <a:lnTo>
                  <a:pt x="172740" y="642195"/>
                </a:lnTo>
                <a:lnTo>
                  <a:pt x="199937" y="581257"/>
                </a:lnTo>
                <a:lnTo>
                  <a:pt x="219564" y="519477"/>
                </a:lnTo>
                <a:lnTo>
                  <a:pt x="231796" y="458136"/>
                </a:lnTo>
                <a:lnTo>
                  <a:pt x="240734" y="402105"/>
                </a:lnTo>
                <a:lnTo>
                  <a:pt x="240593" y="342164"/>
                </a:lnTo>
                <a:lnTo>
                  <a:pt x="226391" y="284961"/>
                </a:lnTo>
                <a:lnTo>
                  <a:pt x="209284" y="231718"/>
                </a:lnTo>
                <a:lnTo>
                  <a:pt x="186894" y="190700"/>
                </a:lnTo>
                <a:lnTo>
                  <a:pt x="139079" y="128812"/>
                </a:lnTo>
                <a:lnTo>
                  <a:pt x="122746" y="113402"/>
                </a:lnTo>
                <a:lnTo>
                  <a:pt x="66304" y="82942"/>
                </a:lnTo>
                <a:lnTo>
                  <a:pt x="12929" y="55130"/>
                </a:lnTo>
                <a:lnTo>
                  <a:pt x="2364" y="50792"/>
                </a:lnTo>
                <a:lnTo>
                  <a:pt x="0" y="46729"/>
                </a:lnTo>
                <a:lnTo>
                  <a:pt x="3103" y="42851"/>
                </a:lnTo>
                <a:lnTo>
                  <a:pt x="9851" y="39096"/>
                </a:lnTo>
                <a:lnTo>
                  <a:pt x="72595" y="37788"/>
                </a:lnTo>
                <a:lnTo>
                  <a:pt x="123022" y="32810"/>
                </a:lnTo>
                <a:lnTo>
                  <a:pt x="185279" y="31827"/>
                </a:lnTo>
                <a:lnTo>
                  <a:pt x="246970" y="31633"/>
                </a:lnTo>
                <a:lnTo>
                  <a:pt x="297836" y="28480"/>
                </a:lnTo>
                <a:lnTo>
                  <a:pt x="349952" y="23256"/>
                </a:lnTo>
                <a:lnTo>
                  <a:pt x="405559" y="21708"/>
                </a:lnTo>
                <a:lnTo>
                  <a:pt x="463368" y="21250"/>
                </a:lnTo>
                <a:lnTo>
                  <a:pt x="517542" y="21114"/>
                </a:lnTo>
                <a:lnTo>
                  <a:pt x="573758" y="21074"/>
                </a:lnTo>
                <a:lnTo>
                  <a:pt x="631748" y="17942"/>
                </a:lnTo>
                <a:lnTo>
                  <a:pt x="689095" y="12725"/>
                </a:lnTo>
                <a:lnTo>
                  <a:pt x="747421" y="11179"/>
                </a:lnTo>
                <a:lnTo>
                  <a:pt x="804867" y="10721"/>
                </a:lnTo>
                <a:lnTo>
                  <a:pt x="863222" y="10585"/>
                </a:lnTo>
                <a:lnTo>
                  <a:pt x="920676" y="10545"/>
                </a:lnTo>
                <a:lnTo>
                  <a:pt x="979034" y="7414"/>
                </a:lnTo>
                <a:lnTo>
                  <a:pt x="1036489" y="2197"/>
                </a:lnTo>
                <a:lnTo>
                  <a:pt x="1094848" y="651"/>
                </a:lnTo>
                <a:lnTo>
                  <a:pt x="1152303" y="193"/>
                </a:lnTo>
                <a:lnTo>
                  <a:pt x="1213781" y="3176"/>
                </a:lnTo>
                <a:lnTo>
                  <a:pt x="1273330" y="5230"/>
                </a:lnTo>
                <a:lnTo>
                  <a:pt x="1321780" y="4669"/>
                </a:lnTo>
                <a:lnTo>
                  <a:pt x="1346782" y="6754"/>
                </a:lnTo>
                <a:lnTo>
                  <a:pt x="1400787" y="1681"/>
                </a:lnTo>
                <a:lnTo>
                  <a:pt x="1454692" y="498"/>
                </a:lnTo>
                <a:lnTo>
                  <a:pt x="1510828" y="147"/>
                </a:lnTo>
                <a:lnTo>
                  <a:pt x="1568794" y="3163"/>
                </a:lnTo>
                <a:lnTo>
                  <a:pt x="1626134" y="8346"/>
                </a:lnTo>
                <a:lnTo>
                  <a:pt x="1684458" y="9881"/>
                </a:lnTo>
                <a:lnTo>
                  <a:pt x="1738783" y="10337"/>
                </a:lnTo>
                <a:lnTo>
                  <a:pt x="1791925" y="7352"/>
                </a:lnTo>
                <a:lnTo>
                  <a:pt x="1844715" y="2178"/>
                </a:lnTo>
                <a:lnTo>
                  <a:pt x="1897401" y="645"/>
                </a:lnTo>
                <a:lnTo>
                  <a:pt x="1950062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4209988" y="1831958"/>
            <a:ext cx="1220820" cy="610654"/>
            <a:chOff x="4209988" y="1831958"/>
            <a:chExt cx="1220820" cy="610654"/>
          </a:xfrm>
        </p:grpSpPr>
        <p:sp>
          <p:nvSpPr>
            <p:cNvPr id="12" name="Freeform 11"/>
            <p:cNvSpPr/>
            <p:nvPr/>
          </p:nvSpPr>
          <p:spPr>
            <a:xfrm>
              <a:off x="4209988" y="1831958"/>
              <a:ext cx="320524" cy="532971"/>
            </a:xfrm>
            <a:custGeom>
              <a:avLst/>
              <a:gdLst/>
              <a:ahLst/>
              <a:cxnLst/>
              <a:rect l="0" t="0" r="0" b="0"/>
              <a:pathLst>
                <a:path w="320524" h="532971">
                  <a:moveTo>
                    <a:pt x="64582" y="0"/>
                  </a:moveTo>
                  <a:lnTo>
                    <a:pt x="35901" y="53875"/>
                  </a:lnTo>
                  <a:lnTo>
                    <a:pt x="4378" y="99858"/>
                  </a:lnTo>
                  <a:lnTo>
                    <a:pt x="1049" y="101667"/>
                  </a:lnTo>
                  <a:lnTo>
                    <a:pt x="0" y="99364"/>
                  </a:lnTo>
                  <a:lnTo>
                    <a:pt x="470" y="94318"/>
                  </a:lnTo>
                  <a:lnTo>
                    <a:pt x="12310" y="70450"/>
                  </a:lnTo>
                  <a:lnTo>
                    <a:pt x="36226" y="46741"/>
                  </a:lnTo>
                  <a:lnTo>
                    <a:pt x="58608" y="38321"/>
                  </a:lnTo>
                  <a:lnTo>
                    <a:pt x="111105" y="32916"/>
                  </a:lnTo>
                  <a:lnTo>
                    <a:pt x="132442" y="38416"/>
                  </a:lnTo>
                  <a:lnTo>
                    <a:pt x="165203" y="61011"/>
                  </a:lnTo>
                  <a:lnTo>
                    <a:pt x="176763" y="80538"/>
                  </a:lnTo>
                  <a:lnTo>
                    <a:pt x="181483" y="92297"/>
                  </a:lnTo>
                  <a:lnTo>
                    <a:pt x="183608" y="117840"/>
                  </a:lnTo>
                  <a:lnTo>
                    <a:pt x="179483" y="143620"/>
                  </a:lnTo>
                  <a:lnTo>
                    <a:pt x="164007" y="176695"/>
                  </a:lnTo>
                  <a:lnTo>
                    <a:pt x="151274" y="193955"/>
                  </a:lnTo>
                  <a:lnTo>
                    <a:pt x="125364" y="211236"/>
                  </a:lnTo>
                  <a:lnTo>
                    <a:pt x="121480" y="212184"/>
                  </a:lnTo>
                  <a:lnTo>
                    <a:pt x="121232" y="210476"/>
                  </a:lnTo>
                  <a:lnTo>
                    <a:pt x="123406" y="206998"/>
                  </a:lnTo>
                  <a:lnTo>
                    <a:pt x="128364" y="205849"/>
                  </a:lnTo>
                  <a:lnTo>
                    <a:pt x="161538" y="212411"/>
                  </a:lnTo>
                  <a:lnTo>
                    <a:pt x="191576" y="224763"/>
                  </a:lnTo>
                  <a:lnTo>
                    <a:pt x="242482" y="257846"/>
                  </a:lnTo>
                  <a:lnTo>
                    <a:pt x="288786" y="316308"/>
                  </a:lnTo>
                  <a:lnTo>
                    <a:pt x="308957" y="349915"/>
                  </a:lnTo>
                  <a:lnTo>
                    <a:pt x="320523" y="393537"/>
                  </a:lnTo>
                  <a:lnTo>
                    <a:pt x="315136" y="440904"/>
                  </a:lnTo>
                  <a:lnTo>
                    <a:pt x="308130" y="461510"/>
                  </a:lnTo>
                  <a:lnTo>
                    <a:pt x="277920" y="501167"/>
                  </a:lnTo>
                  <a:lnTo>
                    <a:pt x="251795" y="522711"/>
                  </a:lnTo>
                  <a:lnTo>
                    <a:pt x="228896" y="530623"/>
                  </a:lnTo>
                  <a:lnTo>
                    <a:pt x="203121" y="532970"/>
                  </a:lnTo>
                  <a:lnTo>
                    <a:pt x="148446" y="524945"/>
                  </a:lnTo>
                  <a:lnTo>
                    <a:pt x="92586" y="512095"/>
                  </a:lnTo>
                  <a:lnTo>
                    <a:pt x="37031" y="486468"/>
                  </a:lnTo>
                  <a:lnTo>
                    <a:pt x="11939" y="473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685181" y="1854660"/>
              <a:ext cx="294478" cy="472139"/>
            </a:xfrm>
            <a:custGeom>
              <a:avLst/>
              <a:gdLst/>
              <a:ahLst/>
              <a:cxnLst/>
              <a:rect l="0" t="0" r="0" b="0"/>
              <a:pathLst>
                <a:path w="294478" h="472139">
                  <a:moveTo>
                    <a:pt x="0" y="50998"/>
                  </a:moveTo>
                  <a:lnTo>
                    <a:pt x="48931" y="39545"/>
                  </a:lnTo>
                  <a:lnTo>
                    <a:pt x="102472" y="26249"/>
                  </a:lnTo>
                  <a:lnTo>
                    <a:pt x="155249" y="13527"/>
                  </a:lnTo>
                  <a:lnTo>
                    <a:pt x="207614" y="6681"/>
                  </a:lnTo>
                  <a:lnTo>
                    <a:pt x="257689" y="0"/>
                  </a:lnTo>
                  <a:lnTo>
                    <a:pt x="278695" y="5325"/>
                  </a:lnTo>
                  <a:lnTo>
                    <a:pt x="287572" y="10021"/>
                  </a:lnTo>
                  <a:lnTo>
                    <a:pt x="292320" y="16661"/>
                  </a:lnTo>
                  <a:lnTo>
                    <a:pt x="294316" y="24597"/>
                  </a:lnTo>
                  <a:lnTo>
                    <a:pt x="294477" y="33397"/>
                  </a:lnTo>
                  <a:lnTo>
                    <a:pt x="274970" y="86158"/>
                  </a:lnTo>
                  <a:lnTo>
                    <a:pt x="254356" y="139441"/>
                  </a:lnTo>
                  <a:lnTo>
                    <a:pt x="240181" y="186647"/>
                  </a:lnTo>
                  <a:lnTo>
                    <a:pt x="222983" y="237679"/>
                  </a:lnTo>
                  <a:lnTo>
                    <a:pt x="208659" y="289845"/>
                  </a:lnTo>
                  <a:lnTo>
                    <a:pt x="197005" y="342346"/>
                  </a:lnTo>
                  <a:lnTo>
                    <a:pt x="189823" y="402913"/>
                  </a:lnTo>
                  <a:lnTo>
                    <a:pt x="181472" y="446765"/>
                  </a:lnTo>
                  <a:lnTo>
                    <a:pt x="178984" y="4721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198894" y="1856233"/>
              <a:ext cx="231914" cy="586379"/>
            </a:xfrm>
            <a:custGeom>
              <a:avLst/>
              <a:gdLst/>
              <a:ahLst/>
              <a:cxnLst/>
              <a:rect l="0" t="0" r="0" b="0"/>
              <a:pathLst>
                <a:path w="231914" h="586379">
                  <a:moveTo>
                    <a:pt x="212753" y="165238"/>
                  </a:moveTo>
                  <a:lnTo>
                    <a:pt x="229542" y="110193"/>
                  </a:lnTo>
                  <a:lnTo>
                    <a:pt x="231913" y="85402"/>
                  </a:lnTo>
                  <a:lnTo>
                    <a:pt x="226728" y="65024"/>
                  </a:lnTo>
                  <a:lnTo>
                    <a:pt x="204335" y="27290"/>
                  </a:lnTo>
                  <a:lnTo>
                    <a:pt x="187955" y="13071"/>
                  </a:lnTo>
                  <a:lnTo>
                    <a:pt x="178674" y="7641"/>
                  </a:lnTo>
                  <a:lnTo>
                    <a:pt x="137665" y="0"/>
                  </a:lnTo>
                  <a:lnTo>
                    <a:pt x="99648" y="3325"/>
                  </a:lnTo>
                  <a:lnTo>
                    <a:pt x="66157" y="17308"/>
                  </a:lnTo>
                  <a:lnTo>
                    <a:pt x="39596" y="41858"/>
                  </a:lnTo>
                  <a:lnTo>
                    <a:pt x="10830" y="82765"/>
                  </a:lnTo>
                  <a:lnTo>
                    <a:pt x="957" y="107916"/>
                  </a:lnTo>
                  <a:lnTo>
                    <a:pt x="0" y="153973"/>
                  </a:lnTo>
                  <a:lnTo>
                    <a:pt x="13349" y="216397"/>
                  </a:lnTo>
                  <a:lnTo>
                    <a:pt x="16646" y="227420"/>
                  </a:lnTo>
                  <a:lnTo>
                    <a:pt x="22353" y="235939"/>
                  </a:lnTo>
                  <a:lnTo>
                    <a:pt x="38054" y="248523"/>
                  </a:lnTo>
                  <a:lnTo>
                    <a:pt x="72213" y="256595"/>
                  </a:lnTo>
                  <a:lnTo>
                    <a:pt x="106381" y="253398"/>
                  </a:lnTo>
                  <a:lnTo>
                    <a:pt x="138732" y="239453"/>
                  </a:lnTo>
                  <a:lnTo>
                    <a:pt x="164955" y="220503"/>
                  </a:lnTo>
                  <a:lnTo>
                    <a:pt x="193607" y="184733"/>
                  </a:lnTo>
                  <a:lnTo>
                    <a:pt x="221179" y="133447"/>
                  </a:lnTo>
                  <a:lnTo>
                    <a:pt x="224220" y="132346"/>
                  </a:lnTo>
                  <a:lnTo>
                    <a:pt x="225077" y="137461"/>
                  </a:lnTo>
                  <a:lnTo>
                    <a:pt x="223637" y="187697"/>
                  </a:lnTo>
                  <a:lnTo>
                    <a:pt x="217798" y="236884"/>
                  </a:lnTo>
                  <a:lnTo>
                    <a:pt x="214248" y="299680"/>
                  </a:lnTo>
                  <a:lnTo>
                    <a:pt x="213418" y="343143"/>
                  </a:lnTo>
                  <a:lnTo>
                    <a:pt x="213049" y="385857"/>
                  </a:lnTo>
                  <a:lnTo>
                    <a:pt x="211671" y="445856"/>
                  </a:lnTo>
                  <a:lnTo>
                    <a:pt x="204437" y="505588"/>
                  </a:lnTo>
                  <a:lnTo>
                    <a:pt x="197073" y="561841"/>
                  </a:lnTo>
                  <a:lnTo>
                    <a:pt x="191696" y="5863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Freeform 15"/>
          <p:cNvSpPr/>
          <p:nvPr/>
        </p:nvSpPr>
        <p:spPr>
          <a:xfrm>
            <a:off x="4748352" y="1064833"/>
            <a:ext cx="266003" cy="419686"/>
          </a:xfrm>
          <a:custGeom>
            <a:avLst/>
            <a:gdLst/>
            <a:ahLst/>
            <a:cxnLst/>
            <a:rect l="0" t="0" r="0" b="0"/>
            <a:pathLst>
              <a:path w="266003" h="419686">
                <a:moveTo>
                  <a:pt x="0" y="9073"/>
                </a:moveTo>
                <a:lnTo>
                  <a:pt x="16767" y="3484"/>
                </a:lnTo>
                <a:lnTo>
                  <a:pt x="34359" y="3860"/>
                </a:lnTo>
                <a:lnTo>
                  <a:pt x="85425" y="8043"/>
                </a:lnTo>
                <a:lnTo>
                  <a:pt x="144603" y="8870"/>
                </a:lnTo>
                <a:lnTo>
                  <a:pt x="205165" y="5913"/>
                </a:lnTo>
                <a:lnTo>
                  <a:pt x="257206" y="0"/>
                </a:lnTo>
                <a:lnTo>
                  <a:pt x="263887" y="3025"/>
                </a:lnTo>
                <a:lnTo>
                  <a:pt x="266002" y="8550"/>
                </a:lnTo>
                <a:lnTo>
                  <a:pt x="262113" y="24049"/>
                </a:lnTo>
                <a:lnTo>
                  <a:pt x="227405" y="84333"/>
                </a:lnTo>
                <a:lnTo>
                  <a:pt x="203020" y="136417"/>
                </a:lnTo>
                <a:lnTo>
                  <a:pt x="181003" y="197354"/>
                </a:lnTo>
                <a:lnTo>
                  <a:pt x="161359" y="257311"/>
                </a:lnTo>
                <a:lnTo>
                  <a:pt x="139282" y="314215"/>
                </a:lnTo>
                <a:lnTo>
                  <a:pt x="119640" y="376160"/>
                </a:lnTo>
                <a:lnTo>
                  <a:pt x="105285" y="41968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3811316" y="2590010"/>
            <a:ext cx="1884602" cy="1301179"/>
            <a:chOff x="3811316" y="2590010"/>
            <a:chExt cx="1884602" cy="1301179"/>
          </a:xfrm>
        </p:grpSpPr>
        <p:sp>
          <p:nvSpPr>
            <p:cNvPr id="17" name="Freeform 16"/>
            <p:cNvSpPr/>
            <p:nvPr/>
          </p:nvSpPr>
          <p:spPr>
            <a:xfrm>
              <a:off x="4210417" y="2600538"/>
              <a:ext cx="291894" cy="532734"/>
            </a:xfrm>
            <a:custGeom>
              <a:avLst/>
              <a:gdLst/>
              <a:ahLst/>
              <a:cxnLst/>
              <a:rect l="0" t="0" r="0" b="0"/>
              <a:pathLst>
                <a:path w="291894" h="532734">
                  <a:moveTo>
                    <a:pt x="127324" y="0"/>
                  </a:moveTo>
                  <a:lnTo>
                    <a:pt x="77825" y="55088"/>
                  </a:lnTo>
                  <a:lnTo>
                    <a:pt x="19484" y="108527"/>
                  </a:lnTo>
                  <a:lnTo>
                    <a:pt x="4916" y="122714"/>
                  </a:lnTo>
                  <a:lnTo>
                    <a:pt x="1265" y="123923"/>
                  </a:lnTo>
                  <a:lnTo>
                    <a:pt x="0" y="121220"/>
                  </a:lnTo>
                  <a:lnTo>
                    <a:pt x="327" y="115909"/>
                  </a:lnTo>
                  <a:lnTo>
                    <a:pt x="11966" y="91665"/>
                  </a:lnTo>
                  <a:lnTo>
                    <a:pt x="50463" y="45969"/>
                  </a:lnTo>
                  <a:lnTo>
                    <a:pt x="76864" y="30258"/>
                  </a:lnTo>
                  <a:lnTo>
                    <a:pt x="106914" y="18194"/>
                  </a:lnTo>
                  <a:lnTo>
                    <a:pt x="143633" y="18389"/>
                  </a:lnTo>
                  <a:lnTo>
                    <a:pt x="178560" y="25856"/>
                  </a:lnTo>
                  <a:lnTo>
                    <a:pt x="187217" y="31276"/>
                  </a:lnTo>
                  <a:lnTo>
                    <a:pt x="199956" y="46656"/>
                  </a:lnTo>
                  <a:lnTo>
                    <a:pt x="206398" y="68309"/>
                  </a:lnTo>
                  <a:lnTo>
                    <a:pt x="208091" y="92361"/>
                  </a:lnTo>
                  <a:lnTo>
                    <a:pt x="204944" y="114749"/>
                  </a:lnTo>
                  <a:lnTo>
                    <a:pt x="196527" y="133278"/>
                  </a:lnTo>
                  <a:lnTo>
                    <a:pt x="144696" y="192883"/>
                  </a:lnTo>
                  <a:lnTo>
                    <a:pt x="122592" y="212868"/>
                  </a:lnTo>
                  <a:lnTo>
                    <a:pt x="104164" y="222510"/>
                  </a:lnTo>
                  <a:lnTo>
                    <a:pt x="100185" y="222040"/>
                  </a:lnTo>
                  <a:lnTo>
                    <a:pt x="99873" y="218217"/>
                  </a:lnTo>
                  <a:lnTo>
                    <a:pt x="102004" y="212158"/>
                  </a:lnTo>
                  <a:lnTo>
                    <a:pt x="108104" y="208120"/>
                  </a:lnTo>
                  <a:lnTo>
                    <a:pt x="127361" y="203632"/>
                  </a:lnTo>
                  <a:lnTo>
                    <a:pt x="176681" y="209156"/>
                  </a:lnTo>
                  <a:lnTo>
                    <a:pt x="221431" y="224632"/>
                  </a:lnTo>
                  <a:lnTo>
                    <a:pt x="232176" y="230474"/>
                  </a:lnTo>
                  <a:lnTo>
                    <a:pt x="250354" y="249442"/>
                  </a:lnTo>
                  <a:lnTo>
                    <a:pt x="275498" y="294158"/>
                  </a:lnTo>
                  <a:lnTo>
                    <a:pt x="290560" y="346361"/>
                  </a:lnTo>
                  <a:lnTo>
                    <a:pt x="291893" y="392484"/>
                  </a:lnTo>
                  <a:lnTo>
                    <a:pt x="278510" y="429417"/>
                  </a:lnTo>
                  <a:lnTo>
                    <a:pt x="258557" y="461417"/>
                  </a:lnTo>
                  <a:lnTo>
                    <a:pt x="210810" y="501155"/>
                  </a:lnTo>
                  <a:lnTo>
                    <a:pt x="160886" y="527456"/>
                  </a:lnTo>
                  <a:lnTo>
                    <a:pt x="133661" y="532733"/>
                  </a:lnTo>
                  <a:lnTo>
                    <a:pt x="109084" y="528839"/>
                  </a:lnTo>
                  <a:lnTo>
                    <a:pt x="46462" y="502461"/>
                  </a:lnTo>
                  <a:lnTo>
                    <a:pt x="11510" y="473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698150" y="2590010"/>
              <a:ext cx="289582" cy="502054"/>
            </a:xfrm>
            <a:custGeom>
              <a:avLst/>
              <a:gdLst/>
              <a:ahLst/>
              <a:cxnLst/>
              <a:rect l="0" t="0" r="0" b="0"/>
              <a:pathLst>
                <a:path w="289582" h="502054">
                  <a:moveTo>
                    <a:pt x="187073" y="0"/>
                  </a:moveTo>
                  <a:lnTo>
                    <a:pt x="159517" y="7236"/>
                  </a:lnTo>
                  <a:lnTo>
                    <a:pt x="103294" y="9878"/>
                  </a:lnTo>
                  <a:lnTo>
                    <a:pt x="52370" y="15989"/>
                  </a:lnTo>
                  <a:lnTo>
                    <a:pt x="19259" y="25145"/>
                  </a:lnTo>
                  <a:lnTo>
                    <a:pt x="12026" y="31971"/>
                  </a:lnTo>
                  <a:lnTo>
                    <a:pt x="3989" y="52034"/>
                  </a:lnTo>
                  <a:lnTo>
                    <a:pt x="0" y="103042"/>
                  </a:lnTo>
                  <a:lnTo>
                    <a:pt x="6144" y="161297"/>
                  </a:lnTo>
                  <a:lnTo>
                    <a:pt x="7512" y="211568"/>
                  </a:lnTo>
                  <a:lnTo>
                    <a:pt x="7705" y="228783"/>
                  </a:lnTo>
                  <a:lnTo>
                    <a:pt x="10172" y="237920"/>
                  </a:lnTo>
                  <a:lnTo>
                    <a:pt x="14157" y="241671"/>
                  </a:lnTo>
                  <a:lnTo>
                    <a:pt x="19153" y="241833"/>
                  </a:lnTo>
                  <a:lnTo>
                    <a:pt x="30943" y="235773"/>
                  </a:lnTo>
                  <a:lnTo>
                    <a:pt x="53854" y="222327"/>
                  </a:lnTo>
                  <a:lnTo>
                    <a:pt x="93037" y="207303"/>
                  </a:lnTo>
                  <a:lnTo>
                    <a:pt x="129704" y="207782"/>
                  </a:lnTo>
                  <a:lnTo>
                    <a:pt x="190082" y="218425"/>
                  </a:lnTo>
                  <a:lnTo>
                    <a:pt x="215316" y="224979"/>
                  </a:lnTo>
                  <a:lnTo>
                    <a:pt x="235110" y="238031"/>
                  </a:lnTo>
                  <a:lnTo>
                    <a:pt x="266881" y="275006"/>
                  </a:lnTo>
                  <a:lnTo>
                    <a:pt x="282989" y="305701"/>
                  </a:lnTo>
                  <a:lnTo>
                    <a:pt x="289581" y="342612"/>
                  </a:lnTo>
                  <a:lnTo>
                    <a:pt x="283404" y="388601"/>
                  </a:lnTo>
                  <a:lnTo>
                    <a:pt x="267799" y="431480"/>
                  </a:lnTo>
                  <a:lnTo>
                    <a:pt x="236944" y="473745"/>
                  </a:lnTo>
                  <a:lnTo>
                    <a:pt x="207309" y="494178"/>
                  </a:lnTo>
                  <a:lnTo>
                    <a:pt x="165122" y="502053"/>
                  </a:lnTo>
                  <a:lnTo>
                    <a:pt x="107233" y="496598"/>
                  </a:lnTo>
                  <a:lnTo>
                    <a:pt x="81788" y="494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11316" y="2990093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9839" y="9065"/>
                  </a:lnTo>
                  <a:lnTo>
                    <a:pt x="55665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37658" y="3179606"/>
              <a:ext cx="1758260" cy="52643"/>
            </a:xfrm>
            <a:custGeom>
              <a:avLst/>
              <a:gdLst/>
              <a:ahLst/>
              <a:cxnLst/>
              <a:rect l="0" t="0" r="0" b="0"/>
              <a:pathLst>
                <a:path w="1758260" h="52643">
                  <a:moveTo>
                    <a:pt x="0" y="0"/>
                  </a:moveTo>
                  <a:lnTo>
                    <a:pt x="54144" y="0"/>
                  </a:lnTo>
                  <a:lnTo>
                    <a:pt x="109091" y="0"/>
                  </a:lnTo>
                  <a:lnTo>
                    <a:pt x="156585" y="0"/>
                  </a:lnTo>
                  <a:lnTo>
                    <a:pt x="207702" y="0"/>
                  </a:lnTo>
                  <a:lnTo>
                    <a:pt x="265482" y="0"/>
                  </a:lnTo>
                  <a:lnTo>
                    <a:pt x="327056" y="0"/>
                  </a:lnTo>
                  <a:lnTo>
                    <a:pt x="378575" y="0"/>
                  </a:lnTo>
                  <a:lnTo>
                    <a:pt x="440243" y="0"/>
                  </a:lnTo>
                  <a:lnTo>
                    <a:pt x="493611" y="0"/>
                  </a:lnTo>
                  <a:lnTo>
                    <a:pt x="553565" y="0"/>
                  </a:lnTo>
                  <a:lnTo>
                    <a:pt x="610468" y="0"/>
                  </a:lnTo>
                  <a:lnTo>
                    <a:pt x="666768" y="0"/>
                  </a:lnTo>
                  <a:lnTo>
                    <a:pt x="722949" y="0"/>
                  </a:lnTo>
                  <a:lnTo>
                    <a:pt x="782227" y="0"/>
                  </a:lnTo>
                  <a:lnTo>
                    <a:pt x="844325" y="0"/>
                  </a:lnTo>
                  <a:lnTo>
                    <a:pt x="893058" y="0"/>
                  </a:lnTo>
                  <a:lnTo>
                    <a:pt x="953522" y="0"/>
                  </a:lnTo>
                  <a:lnTo>
                    <a:pt x="1013645" y="0"/>
                  </a:lnTo>
                  <a:lnTo>
                    <a:pt x="1075911" y="0"/>
                  </a:lnTo>
                  <a:lnTo>
                    <a:pt x="1124673" y="0"/>
                  </a:lnTo>
                  <a:lnTo>
                    <a:pt x="1185147" y="1170"/>
                  </a:lnTo>
                  <a:lnTo>
                    <a:pt x="1245272" y="8333"/>
                  </a:lnTo>
                  <a:lnTo>
                    <a:pt x="1307538" y="10095"/>
                  </a:lnTo>
                  <a:lnTo>
                    <a:pt x="1364898" y="11613"/>
                  </a:lnTo>
                  <a:lnTo>
                    <a:pt x="1421288" y="18845"/>
                  </a:lnTo>
                  <a:lnTo>
                    <a:pt x="1477487" y="26209"/>
                  </a:lnTo>
                  <a:lnTo>
                    <a:pt x="1537158" y="31693"/>
                  </a:lnTo>
                  <a:lnTo>
                    <a:pt x="1599810" y="38506"/>
                  </a:lnTo>
                  <a:lnTo>
                    <a:pt x="1661008" y="42215"/>
                  </a:lnTo>
                  <a:lnTo>
                    <a:pt x="1721675" y="50236"/>
                  </a:lnTo>
                  <a:lnTo>
                    <a:pt x="1758259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656085" y="3358590"/>
              <a:ext cx="387066" cy="532599"/>
            </a:xfrm>
            <a:custGeom>
              <a:avLst/>
              <a:gdLst/>
              <a:ahLst/>
              <a:cxnLst/>
              <a:rect l="0" t="0" r="0" b="0"/>
              <a:pathLst>
                <a:path w="387066" h="532599">
                  <a:moveTo>
                    <a:pt x="113324" y="0"/>
                  </a:moveTo>
                  <a:lnTo>
                    <a:pt x="93538" y="48931"/>
                  </a:lnTo>
                  <a:lnTo>
                    <a:pt x="78480" y="102472"/>
                  </a:lnTo>
                  <a:lnTo>
                    <a:pt x="57595" y="157557"/>
                  </a:lnTo>
                  <a:lnTo>
                    <a:pt x="51605" y="168209"/>
                  </a:lnTo>
                  <a:lnTo>
                    <a:pt x="45272" y="172971"/>
                  </a:lnTo>
                  <a:lnTo>
                    <a:pt x="38710" y="173806"/>
                  </a:lnTo>
                  <a:lnTo>
                    <a:pt x="31996" y="172023"/>
                  </a:lnTo>
                  <a:lnTo>
                    <a:pt x="28690" y="167325"/>
                  </a:lnTo>
                  <a:lnTo>
                    <a:pt x="28136" y="152746"/>
                  </a:lnTo>
                  <a:lnTo>
                    <a:pt x="43666" y="94302"/>
                  </a:lnTo>
                  <a:lnTo>
                    <a:pt x="65682" y="53723"/>
                  </a:lnTo>
                  <a:lnTo>
                    <a:pt x="78892" y="37135"/>
                  </a:lnTo>
                  <a:lnTo>
                    <a:pt x="105072" y="20232"/>
                  </a:lnTo>
                  <a:lnTo>
                    <a:pt x="140645" y="13404"/>
                  </a:lnTo>
                  <a:lnTo>
                    <a:pt x="160952" y="18046"/>
                  </a:lnTo>
                  <a:lnTo>
                    <a:pt x="177776" y="29078"/>
                  </a:lnTo>
                  <a:lnTo>
                    <a:pt x="214806" y="74756"/>
                  </a:lnTo>
                  <a:lnTo>
                    <a:pt x="222768" y="98346"/>
                  </a:lnTo>
                  <a:lnTo>
                    <a:pt x="227880" y="151618"/>
                  </a:lnTo>
                  <a:lnTo>
                    <a:pt x="228889" y="208370"/>
                  </a:lnTo>
                  <a:lnTo>
                    <a:pt x="225969" y="268454"/>
                  </a:lnTo>
                  <a:lnTo>
                    <a:pt x="220063" y="325989"/>
                  </a:lnTo>
                  <a:lnTo>
                    <a:pt x="210490" y="378038"/>
                  </a:lnTo>
                  <a:lnTo>
                    <a:pt x="194215" y="429047"/>
                  </a:lnTo>
                  <a:lnTo>
                    <a:pt x="155145" y="491490"/>
                  </a:lnTo>
                  <a:lnTo>
                    <a:pt x="138930" y="507389"/>
                  </a:lnTo>
                  <a:lnTo>
                    <a:pt x="116126" y="522254"/>
                  </a:lnTo>
                  <a:lnTo>
                    <a:pt x="76979" y="532598"/>
                  </a:lnTo>
                  <a:lnTo>
                    <a:pt x="41334" y="530074"/>
                  </a:lnTo>
                  <a:lnTo>
                    <a:pt x="32576" y="525348"/>
                  </a:lnTo>
                  <a:lnTo>
                    <a:pt x="19724" y="510739"/>
                  </a:lnTo>
                  <a:lnTo>
                    <a:pt x="5912" y="477194"/>
                  </a:lnTo>
                  <a:lnTo>
                    <a:pt x="0" y="437618"/>
                  </a:lnTo>
                  <a:lnTo>
                    <a:pt x="9427" y="396257"/>
                  </a:lnTo>
                  <a:lnTo>
                    <a:pt x="27038" y="359955"/>
                  </a:lnTo>
                  <a:lnTo>
                    <a:pt x="43389" y="344034"/>
                  </a:lnTo>
                  <a:lnTo>
                    <a:pt x="52663" y="338151"/>
                  </a:lnTo>
                  <a:lnTo>
                    <a:pt x="72325" y="334733"/>
                  </a:lnTo>
                  <a:lnTo>
                    <a:pt x="82482" y="335460"/>
                  </a:lnTo>
                  <a:lnTo>
                    <a:pt x="100006" y="342506"/>
                  </a:lnTo>
                  <a:lnTo>
                    <a:pt x="156117" y="379517"/>
                  </a:lnTo>
                  <a:lnTo>
                    <a:pt x="215549" y="421183"/>
                  </a:lnTo>
                  <a:lnTo>
                    <a:pt x="271907" y="471591"/>
                  </a:lnTo>
                  <a:lnTo>
                    <a:pt x="313495" y="495837"/>
                  </a:lnTo>
                  <a:lnTo>
                    <a:pt x="350579" y="502544"/>
                  </a:lnTo>
                  <a:lnTo>
                    <a:pt x="368119" y="500993"/>
                  </a:lnTo>
                  <a:lnTo>
                    <a:pt x="387065" y="4948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Freeform 22"/>
          <p:cNvSpPr/>
          <p:nvPr/>
        </p:nvSpPr>
        <p:spPr>
          <a:xfrm>
            <a:off x="5025495" y="3313458"/>
            <a:ext cx="249283" cy="613672"/>
          </a:xfrm>
          <a:custGeom>
            <a:avLst/>
            <a:gdLst/>
            <a:ahLst/>
            <a:cxnLst/>
            <a:rect l="0" t="0" r="0" b="0"/>
            <a:pathLst>
              <a:path w="249283" h="613672">
                <a:moveTo>
                  <a:pt x="249282" y="182003"/>
                </a:moveTo>
                <a:lnTo>
                  <a:pt x="249282" y="123386"/>
                </a:lnTo>
                <a:lnTo>
                  <a:pt x="239707" y="70381"/>
                </a:lnTo>
                <a:lnTo>
                  <a:pt x="229038" y="46995"/>
                </a:lnTo>
                <a:lnTo>
                  <a:pt x="204290" y="19688"/>
                </a:lnTo>
                <a:lnTo>
                  <a:pt x="174730" y="2368"/>
                </a:lnTo>
                <a:lnTo>
                  <a:pt x="151027" y="0"/>
                </a:lnTo>
                <a:lnTo>
                  <a:pt x="126064" y="4016"/>
                </a:lnTo>
                <a:lnTo>
                  <a:pt x="93450" y="19431"/>
                </a:lnTo>
                <a:lnTo>
                  <a:pt x="68449" y="39987"/>
                </a:lnTo>
                <a:lnTo>
                  <a:pt x="31912" y="87955"/>
                </a:lnTo>
                <a:lnTo>
                  <a:pt x="8080" y="148315"/>
                </a:lnTo>
                <a:lnTo>
                  <a:pt x="0" y="184500"/>
                </a:lnTo>
                <a:lnTo>
                  <a:pt x="726" y="221737"/>
                </a:lnTo>
                <a:lnTo>
                  <a:pt x="6621" y="244116"/>
                </a:lnTo>
                <a:lnTo>
                  <a:pt x="29470" y="283960"/>
                </a:lnTo>
                <a:lnTo>
                  <a:pt x="36060" y="292088"/>
                </a:lnTo>
                <a:lnTo>
                  <a:pt x="43963" y="296337"/>
                </a:lnTo>
                <a:lnTo>
                  <a:pt x="62103" y="297939"/>
                </a:lnTo>
                <a:lnTo>
                  <a:pt x="109579" y="288265"/>
                </a:lnTo>
                <a:lnTo>
                  <a:pt x="150847" y="265037"/>
                </a:lnTo>
                <a:lnTo>
                  <a:pt x="166928" y="249323"/>
                </a:lnTo>
                <a:lnTo>
                  <a:pt x="209364" y="189757"/>
                </a:lnTo>
                <a:lnTo>
                  <a:pt x="231099" y="139523"/>
                </a:lnTo>
                <a:lnTo>
                  <a:pt x="233651" y="137305"/>
                </a:lnTo>
                <a:lnTo>
                  <a:pt x="235352" y="140506"/>
                </a:lnTo>
                <a:lnTo>
                  <a:pt x="236072" y="156541"/>
                </a:lnTo>
                <a:lnTo>
                  <a:pt x="229489" y="218367"/>
                </a:lnTo>
                <a:lnTo>
                  <a:pt x="228599" y="270766"/>
                </a:lnTo>
                <a:lnTo>
                  <a:pt x="228336" y="330746"/>
                </a:lnTo>
                <a:lnTo>
                  <a:pt x="221011" y="389848"/>
                </a:lnTo>
                <a:lnTo>
                  <a:pt x="215232" y="451609"/>
                </a:lnTo>
                <a:lnTo>
                  <a:pt x="209557" y="510281"/>
                </a:lnTo>
                <a:lnTo>
                  <a:pt x="204756" y="565880"/>
                </a:lnTo>
                <a:lnTo>
                  <a:pt x="196639" y="61367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5215690" y="2537367"/>
            <a:ext cx="248601" cy="472925"/>
          </a:xfrm>
          <a:custGeom>
            <a:avLst/>
            <a:gdLst/>
            <a:ahLst/>
            <a:cxnLst/>
            <a:rect l="0" t="0" r="0" b="0"/>
            <a:pathLst>
              <a:path w="248601" h="472925">
                <a:moveTo>
                  <a:pt x="122258" y="0"/>
                </a:moveTo>
                <a:lnTo>
                  <a:pt x="113924" y="37478"/>
                </a:lnTo>
                <a:lnTo>
                  <a:pt x="112163" y="88902"/>
                </a:lnTo>
                <a:lnTo>
                  <a:pt x="111815" y="144120"/>
                </a:lnTo>
                <a:lnTo>
                  <a:pt x="111746" y="203207"/>
                </a:lnTo>
                <a:lnTo>
                  <a:pt x="111733" y="265268"/>
                </a:lnTo>
                <a:lnTo>
                  <a:pt x="118965" y="322587"/>
                </a:lnTo>
                <a:lnTo>
                  <a:pt x="118488" y="375850"/>
                </a:lnTo>
                <a:lnTo>
                  <a:pt x="113064" y="426102"/>
                </a:lnTo>
                <a:lnTo>
                  <a:pt x="112125" y="467194"/>
                </a:lnTo>
                <a:lnTo>
                  <a:pt x="109653" y="471730"/>
                </a:lnTo>
                <a:lnTo>
                  <a:pt x="105666" y="470075"/>
                </a:lnTo>
                <a:lnTo>
                  <a:pt x="77006" y="429794"/>
                </a:lnTo>
                <a:lnTo>
                  <a:pt x="44003" y="368333"/>
                </a:lnTo>
                <a:lnTo>
                  <a:pt x="22512" y="338034"/>
                </a:lnTo>
                <a:lnTo>
                  <a:pt x="4227" y="321423"/>
                </a:lnTo>
                <a:lnTo>
                  <a:pt x="287" y="319567"/>
                </a:lnTo>
                <a:lnTo>
                  <a:pt x="0" y="321839"/>
                </a:lnTo>
                <a:lnTo>
                  <a:pt x="29786" y="379993"/>
                </a:lnTo>
                <a:lnTo>
                  <a:pt x="59850" y="428677"/>
                </a:lnTo>
                <a:lnTo>
                  <a:pt x="87314" y="464743"/>
                </a:lnTo>
                <a:lnTo>
                  <a:pt x="96622" y="470096"/>
                </a:lnTo>
                <a:lnTo>
                  <a:pt x="119443" y="472924"/>
                </a:lnTo>
                <a:lnTo>
                  <a:pt x="129740" y="469701"/>
                </a:lnTo>
                <a:lnTo>
                  <a:pt x="147420" y="456761"/>
                </a:lnTo>
                <a:lnTo>
                  <a:pt x="189744" y="397580"/>
                </a:lnTo>
                <a:lnTo>
                  <a:pt x="234999" y="342286"/>
                </a:lnTo>
                <a:lnTo>
                  <a:pt x="248600" y="32638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/>
          <p:cNvGrpSpPr/>
          <p:nvPr/>
        </p:nvGrpSpPr>
        <p:grpSpPr>
          <a:xfrm>
            <a:off x="4327212" y="4158756"/>
            <a:ext cx="1189722" cy="1358178"/>
            <a:chOff x="4327212" y="4158756"/>
            <a:chExt cx="1189722" cy="1358178"/>
          </a:xfrm>
        </p:grpSpPr>
        <p:sp>
          <p:nvSpPr>
            <p:cNvPr id="25" name="Freeform 24"/>
            <p:cNvSpPr/>
            <p:nvPr/>
          </p:nvSpPr>
          <p:spPr>
            <a:xfrm>
              <a:off x="4593441" y="4158756"/>
              <a:ext cx="365482" cy="555173"/>
            </a:xfrm>
            <a:custGeom>
              <a:avLst/>
              <a:gdLst/>
              <a:ahLst/>
              <a:cxnLst/>
              <a:rect l="0" t="0" r="0" b="0"/>
              <a:pathLst>
                <a:path w="365482" h="555173">
                  <a:moveTo>
                    <a:pt x="165439" y="0"/>
                  </a:moveTo>
                  <a:lnTo>
                    <a:pt x="137929" y="53875"/>
                  </a:lnTo>
                  <a:lnTo>
                    <a:pt x="119891" y="111036"/>
                  </a:lnTo>
                  <a:lnTo>
                    <a:pt x="104623" y="164220"/>
                  </a:lnTo>
                  <a:lnTo>
                    <a:pt x="93176" y="187630"/>
                  </a:lnTo>
                  <a:lnTo>
                    <a:pt x="90358" y="190597"/>
                  </a:lnTo>
                  <a:lnTo>
                    <a:pt x="89649" y="187896"/>
                  </a:lnTo>
                  <a:lnTo>
                    <a:pt x="96916" y="155528"/>
                  </a:lnTo>
                  <a:lnTo>
                    <a:pt x="121350" y="96636"/>
                  </a:lnTo>
                  <a:lnTo>
                    <a:pt x="136388" y="66848"/>
                  </a:lnTo>
                  <a:lnTo>
                    <a:pt x="142562" y="58603"/>
                  </a:lnTo>
                  <a:lnTo>
                    <a:pt x="151358" y="54277"/>
                  </a:lnTo>
                  <a:lnTo>
                    <a:pt x="173609" y="52589"/>
                  </a:lnTo>
                  <a:lnTo>
                    <a:pt x="192857" y="58858"/>
                  </a:lnTo>
                  <a:lnTo>
                    <a:pt x="201265" y="63805"/>
                  </a:lnTo>
                  <a:lnTo>
                    <a:pt x="213727" y="81780"/>
                  </a:lnTo>
                  <a:lnTo>
                    <a:pt x="235056" y="137718"/>
                  </a:lnTo>
                  <a:lnTo>
                    <a:pt x="249554" y="190374"/>
                  </a:lnTo>
                  <a:lnTo>
                    <a:pt x="258094" y="251424"/>
                  </a:lnTo>
                  <a:lnTo>
                    <a:pt x="253984" y="308073"/>
                  </a:lnTo>
                  <a:lnTo>
                    <a:pt x="245357" y="363722"/>
                  </a:lnTo>
                  <a:lnTo>
                    <a:pt x="229803" y="417256"/>
                  </a:lnTo>
                  <a:lnTo>
                    <a:pt x="203586" y="462530"/>
                  </a:lnTo>
                  <a:lnTo>
                    <a:pt x="152315" y="515742"/>
                  </a:lnTo>
                  <a:lnTo>
                    <a:pt x="93015" y="548429"/>
                  </a:lnTo>
                  <a:lnTo>
                    <a:pt x="54943" y="555172"/>
                  </a:lnTo>
                  <a:lnTo>
                    <a:pt x="34052" y="550510"/>
                  </a:lnTo>
                  <a:lnTo>
                    <a:pt x="25205" y="545991"/>
                  </a:lnTo>
                  <a:lnTo>
                    <a:pt x="12256" y="531611"/>
                  </a:lnTo>
                  <a:lnTo>
                    <a:pt x="3771" y="512353"/>
                  </a:lnTo>
                  <a:lnTo>
                    <a:pt x="0" y="488195"/>
                  </a:lnTo>
                  <a:lnTo>
                    <a:pt x="4564" y="464980"/>
                  </a:lnTo>
                  <a:lnTo>
                    <a:pt x="20287" y="435300"/>
                  </a:lnTo>
                  <a:lnTo>
                    <a:pt x="26557" y="427070"/>
                  </a:lnTo>
                  <a:lnTo>
                    <a:pt x="46002" y="414807"/>
                  </a:lnTo>
                  <a:lnTo>
                    <a:pt x="70242" y="406627"/>
                  </a:lnTo>
                  <a:lnTo>
                    <a:pt x="109027" y="403192"/>
                  </a:lnTo>
                  <a:lnTo>
                    <a:pt x="144435" y="410233"/>
                  </a:lnTo>
                  <a:lnTo>
                    <a:pt x="205943" y="433973"/>
                  </a:lnTo>
                  <a:lnTo>
                    <a:pt x="268317" y="455686"/>
                  </a:lnTo>
                  <a:lnTo>
                    <a:pt x="291882" y="465740"/>
                  </a:lnTo>
                  <a:lnTo>
                    <a:pt x="329116" y="470230"/>
                  </a:lnTo>
                  <a:lnTo>
                    <a:pt x="365481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042890" y="4211399"/>
              <a:ext cx="230460" cy="386472"/>
            </a:xfrm>
            <a:custGeom>
              <a:avLst/>
              <a:gdLst/>
              <a:ahLst/>
              <a:cxnLst/>
              <a:rect l="0" t="0" r="0" b="0"/>
              <a:pathLst>
                <a:path w="230460" h="386472">
                  <a:moveTo>
                    <a:pt x="200301" y="0"/>
                  </a:moveTo>
                  <a:lnTo>
                    <a:pt x="162824" y="8333"/>
                  </a:lnTo>
                  <a:lnTo>
                    <a:pt x="105811" y="4505"/>
                  </a:lnTo>
                  <a:lnTo>
                    <a:pt x="47799" y="2060"/>
                  </a:lnTo>
                  <a:lnTo>
                    <a:pt x="23728" y="5984"/>
                  </a:lnTo>
                  <a:lnTo>
                    <a:pt x="14735" y="11008"/>
                  </a:lnTo>
                  <a:lnTo>
                    <a:pt x="1624" y="25950"/>
                  </a:lnTo>
                  <a:lnTo>
                    <a:pt x="0" y="36017"/>
                  </a:lnTo>
                  <a:lnTo>
                    <a:pt x="11084" y="88916"/>
                  </a:lnTo>
                  <a:lnTo>
                    <a:pt x="24885" y="144165"/>
                  </a:lnTo>
                  <a:lnTo>
                    <a:pt x="31640" y="189091"/>
                  </a:lnTo>
                  <a:lnTo>
                    <a:pt x="34048" y="189232"/>
                  </a:lnTo>
                  <a:lnTo>
                    <a:pt x="71195" y="141210"/>
                  </a:lnTo>
                  <a:lnTo>
                    <a:pt x="97317" y="125158"/>
                  </a:lnTo>
                  <a:lnTo>
                    <a:pt x="120215" y="123086"/>
                  </a:lnTo>
                  <a:lnTo>
                    <a:pt x="143651" y="127235"/>
                  </a:lnTo>
                  <a:lnTo>
                    <a:pt x="169998" y="142724"/>
                  </a:lnTo>
                  <a:lnTo>
                    <a:pt x="185273" y="155460"/>
                  </a:lnTo>
                  <a:lnTo>
                    <a:pt x="201438" y="181373"/>
                  </a:lnTo>
                  <a:lnTo>
                    <a:pt x="224660" y="242365"/>
                  </a:lnTo>
                  <a:lnTo>
                    <a:pt x="230459" y="299951"/>
                  </a:lnTo>
                  <a:lnTo>
                    <a:pt x="229124" y="341038"/>
                  </a:lnTo>
                  <a:lnTo>
                    <a:pt x="220520" y="360582"/>
                  </a:lnTo>
                  <a:lnTo>
                    <a:pt x="205778" y="373948"/>
                  </a:lnTo>
                  <a:lnTo>
                    <a:pt x="196933" y="379150"/>
                  </a:lnTo>
                  <a:lnTo>
                    <a:pt x="156539" y="386471"/>
                  </a:lnTo>
                  <a:lnTo>
                    <a:pt x="98894" y="381710"/>
                  </a:lnTo>
                  <a:lnTo>
                    <a:pt x="48686" y="379556"/>
                  </a:lnTo>
                  <a:lnTo>
                    <a:pt x="21317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327212" y="4432497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10529"/>
                  </a:moveTo>
                  <a:lnTo>
                    <a:pt x="99311" y="10529"/>
                  </a:lnTo>
                  <a:lnTo>
                    <a:pt x="46307" y="32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411440" y="4779938"/>
              <a:ext cx="1105494" cy="21057"/>
            </a:xfrm>
            <a:custGeom>
              <a:avLst/>
              <a:gdLst/>
              <a:ahLst/>
              <a:cxnLst/>
              <a:rect l="0" t="0" r="0" b="0"/>
              <a:pathLst>
                <a:path w="1105494" h="21057">
                  <a:moveTo>
                    <a:pt x="0" y="21056"/>
                  </a:moveTo>
                  <a:lnTo>
                    <a:pt x="58617" y="21056"/>
                  </a:lnTo>
                  <a:lnTo>
                    <a:pt x="110175" y="21056"/>
                  </a:lnTo>
                  <a:lnTo>
                    <a:pt x="173668" y="21056"/>
                  </a:lnTo>
                  <a:lnTo>
                    <a:pt x="234389" y="21056"/>
                  </a:lnTo>
                  <a:lnTo>
                    <a:pt x="285088" y="21056"/>
                  </a:lnTo>
                  <a:lnTo>
                    <a:pt x="340274" y="21056"/>
                  </a:lnTo>
                  <a:lnTo>
                    <a:pt x="381690" y="21056"/>
                  </a:lnTo>
                  <a:lnTo>
                    <a:pt x="427393" y="21056"/>
                  </a:lnTo>
                  <a:lnTo>
                    <a:pt x="471882" y="17937"/>
                  </a:lnTo>
                  <a:lnTo>
                    <a:pt x="516222" y="13821"/>
                  </a:lnTo>
                  <a:lnTo>
                    <a:pt x="563224" y="11991"/>
                  </a:lnTo>
                  <a:lnTo>
                    <a:pt x="608291" y="11178"/>
                  </a:lnTo>
                  <a:lnTo>
                    <a:pt x="666885" y="10721"/>
                  </a:lnTo>
                  <a:lnTo>
                    <a:pt x="723240" y="10585"/>
                  </a:lnTo>
                  <a:lnTo>
                    <a:pt x="782442" y="10545"/>
                  </a:lnTo>
                  <a:lnTo>
                    <a:pt x="838779" y="4942"/>
                  </a:lnTo>
                  <a:lnTo>
                    <a:pt x="892108" y="976"/>
                  </a:lnTo>
                  <a:lnTo>
                    <a:pt x="937242" y="289"/>
                  </a:lnTo>
                  <a:lnTo>
                    <a:pt x="997409" y="85"/>
                  </a:lnTo>
                  <a:lnTo>
                    <a:pt x="1046431" y="25"/>
                  </a:lnTo>
                  <a:lnTo>
                    <a:pt x="110549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169492" y="4927336"/>
              <a:ext cx="10530" cy="589598"/>
            </a:xfrm>
            <a:custGeom>
              <a:avLst/>
              <a:gdLst/>
              <a:ahLst/>
              <a:cxnLst/>
              <a:rect l="0" t="0" r="0" b="0"/>
              <a:pathLst>
                <a:path w="10530" h="589598">
                  <a:moveTo>
                    <a:pt x="10529" y="0"/>
                  </a:moveTo>
                  <a:lnTo>
                    <a:pt x="10529" y="52051"/>
                  </a:lnTo>
                  <a:lnTo>
                    <a:pt x="10529" y="108230"/>
                  </a:lnTo>
                  <a:lnTo>
                    <a:pt x="10529" y="149878"/>
                  </a:lnTo>
                  <a:lnTo>
                    <a:pt x="10529" y="195684"/>
                  </a:lnTo>
                  <a:lnTo>
                    <a:pt x="10529" y="256332"/>
                  </a:lnTo>
                  <a:lnTo>
                    <a:pt x="9359" y="319652"/>
                  </a:lnTo>
                  <a:lnTo>
                    <a:pt x="2195" y="370288"/>
                  </a:lnTo>
                  <a:lnTo>
                    <a:pt x="650" y="417381"/>
                  </a:lnTo>
                  <a:lnTo>
                    <a:pt x="193" y="475789"/>
                  </a:lnTo>
                  <a:lnTo>
                    <a:pt x="57" y="531309"/>
                  </a:lnTo>
                  <a:lnTo>
                    <a:pt x="0" y="5895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970852" y="4958922"/>
              <a:ext cx="219698" cy="411216"/>
            </a:xfrm>
            <a:custGeom>
              <a:avLst/>
              <a:gdLst/>
              <a:ahLst/>
              <a:cxnLst/>
              <a:rect l="0" t="0" r="0" b="0"/>
              <a:pathLst>
                <a:path w="219698" h="411216">
                  <a:moveTo>
                    <a:pt x="219697" y="252684"/>
                  </a:moveTo>
                  <a:lnTo>
                    <a:pt x="195650" y="262259"/>
                  </a:lnTo>
                  <a:lnTo>
                    <a:pt x="134575" y="317134"/>
                  </a:lnTo>
                  <a:lnTo>
                    <a:pt x="75339" y="376019"/>
                  </a:lnTo>
                  <a:lnTo>
                    <a:pt x="39233" y="406508"/>
                  </a:lnTo>
                  <a:lnTo>
                    <a:pt x="29198" y="410215"/>
                  </a:lnTo>
                  <a:lnTo>
                    <a:pt x="8689" y="411215"/>
                  </a:lnTo>
                  <a:lnTo>
                    <a:pt x="2986" y="407504"/>
                  </a:lnTo>
                  <a:lnTo>
                    <a:pt x="353" y="401521"/>
                  </a:lnTo>
                  <a:lnTo>
                    <a:pt x="0" y="349536"/>
                  </a:lnTo>
                  <a:lnTo>
                    <a:pt x="10097" y="296382"/>
                  </a:lnTo>
                  <a:lnTo>
                    <a:pt x="19943" y="245744"/>
                  </a:lnTo>
                  <a:lnTo>
                    <a:pt x="27150" y="197985"/>
                  </a:lnTo>
                  <a:lnTo>
                    <a:pt x="35174" y="140624"/>
                  </a:lnTo>
                  <a:lnTo>
                    <a:pt x="46854" y="87092"/>
                  </a:lnTo>
                  <a:lnTo>
                    <a:pt x="53494" y="34577"/>
                  </a:lnTo>
                  <a:lnTo>
                    <a:pt x="6176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Freeform 31"/>
          <p:cNvSpPr/>
          <p:nvPr/>
        </p:nvSpPr>
        <p:spPr>
          <a:xfrm>
            <a:off x="5208006" y="1079151"/>
            <a:ext cx="325997" cy="405368"/>
          </a:xfrm>
          <a:custGeom>
            <a:avLst/>
            <a:gdLst/>
            <a:ahLst/>
            <a:cxnLst/>
            <a:rect l="0" t="0" r="0" b="0"/>
            <a:pathLst>
              <a:path w="325997" h="405368">
                <a:moveTo>
                  <a:pt x="224698" y="5284"/>
                </a:moveTo>
                <a:lnTo>
                  <a:pt x="182007" y="8403"/>
                </a:lnTo>
                <a:lnTo>
                  <a:pt x="161271" y="11350"/>
                </a:lnTo>
                <a:lnTo>
                  <a:pt x="113124" y="6829"/>
                </a:lnTo>
                <a:lnTo>
                  <a:pt x="53570" y="0"/>
                </a:lnTo>
                <a:lnTo>
                  <a:pt x="16456" y="1898"/>
                </a:lnTo>
                <a:lnTo>
                  <a:pt x="8661" y="7706"/>
                </a:lnTo>
                <a:lnTo>
                  <a:pt x="0" y="26637"/>
                </a:lnTo>
                <a:lnTo>
                  <a:pt x="714" y="63603"/>
                </a:lnTo>
                <a:lnTo>
                  <a:pt x="11435" y="116846"/>
                </a:lnTo>
                <a:lnTo>
                  <a:pt x="28274" y="173180"/>
                </a:lnTo>
                <a:lnTo>
                  <a:pt x="44316" y="199570"/>
                </a:lnTo>
                <a:lnTo>
                  <a:pt x="49461" y="201489"/>
                </a:lnTo>
                <a:lnTo>
                  <a:pt x="54061" y="199258"/>
                </a:lnTo>
                <a:lnTo>
                  <a:pt x="91680" y="162679"/>
                </a:lnTo>
                <a:lnTo>
                  <a:pt x="100925" y="155837"/>
                </a:lnTo>
                <a:lnTo>
                  <a:pt x="123674" y="148236"/>
                </a:lnTo>
                <a:lnTo>
                  <a:pt x="136292" y="146208"/>
                </a:lnTo>
                <a:lnTo>
                  <a:pt x="159671" y="150195"/>
                </a:lnTo>
                <a:lnTo>
                  <a:pt x="221161" y="178308"/>
                </a:lnTo>
                <a:lnTo>
                  <a:pt x="279153" y="219456"/>
                </a:lnTo>
                <a:lnTo>
                  <a:pt x="301404" y="242787"/>
                </a:lnTo>
                <a:lnTo>
                  <a:pt x="320476" y="278296"/>
                </a:lnTo>
                <a:lnTo>
                  <a:pt x="325996" y="317283"/>
                </a:lnTo>
                <a:lnTo>
                  <a:pt x="323142" y="340482"/>
                </a:lnTo>
                <a:lnTo>
                  <a:pt x="311735" y="359372"/>
                </a:lnTo>
                <a:lnTo>
                  <a:pt x="294967" y="374396"/>
                </a:lnTo>
                <a:lnTo>
                  <a:pt x="252487" y="393573"/>
                </a:lnTo>
                <a:lnTo>
                  <a:pt x="209925" y="401872"/>
                </a:lnTo>
                <a:lnTo>
                  <a:pt x="148730" y="404676"/>
                </a:lnTo>
                <a:lnTo>
                  <a:pt x="98356" y="40536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" name="Group 37"/>
          <p:cNvGrpSpPr/>
          <p:nvPr/>
        </p:nvGrpSpPr>
        <p:grpSpPr>
          <a:xfrm>
            <a:off x="4413432" y="768708"/>
            <a:ext cx="2442777" cy="863124"/>
            <a:chOff x="4413432" y="768708"/>
            <a:chExt cx="2442777" cy="863124"/>
          </a:xfrm>
        </p:grpSpPr>
        <p:sp>
          <p:nvSpPr>
            <p:cNvPr id="33" name="Freeform 32"/>
            <p:cNvSpPr/>
            <p:nvPr/>
          </p:nvSpPr>
          <p:spPr>
            <a:xfrm>
              <a:off x="5885863" y="1116020"/>
              <a:ext cx="19036" cy="421141"/>
            </a:xfrm>
            <a:custGeom>
              <a:avLst/>
              <a:gdLst/>
              <a:ahLst/>
              <a:cxnLst/>
              <a:rect l="0" t="0" r="0" b="0"/>
              <a:pathLst>
                <a:path w="19036" h="421141">
                  <a:moveTo>
                    <a:pt x="10095" y="0"/>
                  </a:moveTo>
                  <a:lnTo>
                    <a:pt x="1030" y="58617"/>
                  </a:lnTo>
                  <a:lnTo>
                    <a:pt x="0" y="110175"/>
                  </a:lnTo>
                  <a:lnTo>
                    <a:pt x="5284" y="169905"/>
                  </a:lnTo>
                  <a:lnTo>
                    <a:pt x="8670" y="226467"/>
                  </a:lnTo>
                  <a:lnTo>
                    <a:pt x="15262" y="280271"/>
                  </a:lnTo>
                  <a:lnTo>
                    <a:pt x="19035" y="333258"/>
                  </a:lnTo>
                  <a:lnTo>
                    <a:pt x="13074" y="391649"/>
                  </a:lnTo>
                  <a:lnTo>
                    <a:pt x="10095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721913" y="1086233"/>
              <a:ext cx="405673" cy="398286"/>
            </a:xfrm>
            <a:custGeom>
              <a:avLst/>
              <a:gdLst/>
              <a:ahLst/>
              <a:cxnLst/>
              <a:rect l="0" t="0" r="0" b="0"/>
              <a:pathLst>
                <a:path w="405673" h="398286">
                  <a:moveTo>
                    <a:pt x="5589" y="103487"/>
                  </a:moveTo>
                  <a:lnTo>
                    <a:pt x="0" y="86719"/>
                  </a:lnTo>
                  <a:lnTo>
                    <a:pt x="1863" y="79440"/>
                  </a:lnTo>
                  <a:lnTo>
                    <a:pt x="54782" y="22789"/>
                  </a:lnTo>
                  <a:lnTo>
                    <a:pt x="86975" y="7306"/>
                  </a:lnTo>
                  <a:lnTo>
                    <a:pt x="147011" y="0"/>
                  </a:lnTo>
                  <a:lnTo>
                    <a:pt x="205143" y="1677"/>
                  </a:lnTo>
                  <a:lnTo>
                    <a:pt x="231150" y="7935"/>
                  </a:lnTo>
                  <a:lnTo>
                    <a:pt x="280148" y="37626"/>
                  </a:lnTo>
                  <a:lnTo>
                    <a:pt x="294512" y="54328"/>
                  </a:lnTo>
                  <a:lnTo>
                    <a:pt x="313265" y="99236"/>
                  </a:lnTo>
                  <a:lnTo>
                    <a:pt x="319020" y="139402"/>
                  </a:lnTo>
                  <a:lnTo>
                    <a:pt x="314128" y="160783"/>
                  </a:lnTo>
                  <a:lnTo>
                    <a:pt x="291923" y="199162"/>
                  </a:lnTo>
                  <a:lnTo>
                    <a:pt x="275568" y="213470"/>
                  </a:lnTo>
                  <a:lnTo>
                    <a:pt x="215829" y="239845"/>
                  </a:lnTo>
                  <a:lnTo>
                    <a:pt x="205411" y="243525"/>
                  </a:lnTo>
                  <a:lnTo>
                    <a:pt x="200805" y="248319"/>
                  </a:lnTo>
                  <a:lnTo>
                    <a:pt x="200074" y="253854"/>
                  </a:lnTo>
                  <a:lnTo>
                    <a:pt x="201926" y="259883"/>
                  </a:lnTo>
                  <a:lnTo>
                    <a:pt x="243679" y="314847"/>
                  </a:lnTo>
                  <a:lnTo>
                    <a:pt x="286300" y="362643"/>
                  </a:lnTo>
                  <a:lnTo>
                    <a:pt x="312981" y="378496"/>
                  </a:lnTo>
                  <a:lnTo>
                    <a:pt x="354607" y="393163"/>
                  </a:lnTo>
                  <a:lnTo>
                    <a:pt x="405672" y="398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443440" y="1073906"/>
              <a:ext cx="8385" cy="452727"/>
            </a:xfrm>
            <a:custGeom>
              <a:avLst/>
              <a:gdLst/>
              <a:ahLst/>
              <a:cxnLst/>
              <a:rect l="0" t="0" r="0" b="0"/>
              <a:pathLst>
                <a:path w="8385" h="452727">
                  <a:moveTo>
                    <a:pt x="0" y="0"/>
                  </a:moveTo>
                  <a:lnTo>
                    <a:pt x="0" y="58617"/>
                  </a:lnTo>
                  <a:lnTo>
                    <a:pt x="0" y="121197"/>
                  </a:lnTo>
                  <a:lnTo>
                    <a:pt x="0" y="173691"/>
                  </a:lnTo>
                  <a:lnTo>
                    <a:pt x="0" y="232008"/>
                  </a:lnTo>
                  <a:lnTo>
                    <a:pt x="0" y="286852"/>
                  </a:lnTo>
                  <a:lnTo>
                    <a:pt x="1170" y="338977"/>
                  </a:lnTo>
                  <a:lnTo>
                    <a:pt x="8334" y="399105"/>
                  </a:lnTo>
                  <a:lnTo>
                    <a:pt x="8384" y="424215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245512" y="1052849"/>
              <a:ext cx="208458" cy="286722"/>
            </a:xfrm>
            <a:custGeom>
              <a:avLst/>
              <a:gdLst/>
              <a:ahLst/>
              <a:cxnLst/>
              <a:rect l="0" t="0" r="0" b="0"/>
              <a:pathLst>
                <a:path w="208458" h="286722">
                  <a:moveTo>
                    <a:pt x="208457" y="210570"/>
                  </a:moveTo>
                  <a:lnTo>
                    <a:pt x="154582" y="229698"/>
                  </a:lnTo>
                  <a:lnTo>
                    <a:pt x="92535" y="259933"/>
                  </a:lnTo>
                  <a:lnTo>
                    <a:pt x="39986" y="286192"/>
                  </a:lnTo>
                  <a:lnTo>
                    <a:pt x="30632" y="286721"/>
                  </a:lnTo>
                  <a:lnTo>
                    <a:pt x="14000" y="281070"/>
                  </a:lnTo>
                  <a:lnTo>
                    <a:pt x="8629" y="273948"/>
                  </a:lnTo>
                  <a:lnTo>
                    <a:pt x="2661" y="253556"/>
                  </a:lnTo>
                  <a:lnTo>
                    <a:pt x="0" y="203507"/>
                  </a:lnTo>
                  <a:lnTo>
                    <a:pt x="7075" y="142266"/>
                  </a:lnTo>
                  <a:lnTo>
                    <a:pt x="8150" y="79012"/>
                  </a:lnTo>
                  <a:lnTo>
                    <a:pt x="8362" y="22670"/>
                  </a:lnTo>
                  <a:lnTo>
                    <a:pt x="841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413432" y="768708"/>
              <a:ext cx="2442777" cy="863124"/>
            </a:xfrm>
            <a:custGeom>
              <a:avLst/>
              <a:gdLst/>
              <a:ahLst/>
              <a:cxnLst/>
              <a:rect l="0" t="0" r="0" b="0"/>
              <a:pathLst>
                <a:path w="2442777" h="863124">
                  <a:moveTo>
                    <a:pt x="1398298" y="10400"/>
                  </a:moveTo>
                  <a:lnTo>
                    <a:pt x="1339681" y="10400"/>
                  </a:lnTo>
                  <a:lnTo>
                    <a:pt x="1283168" y="10400"/>
                  </a:lnTo>
                  <a:lnTo>
                    <a:pt x="1228095" y="10400"/>
                  </a:lnTo>
                  <a:lnTo>
                    <a:pt x="1175383" y="10400"/>
                  </a:lnTo>
                  <a:lnTo>
                    <a:pt x="1118176" y="7281"/>
                  </a:lnTo>
                  <a:lnTo>
                    <a:pt x="1071194" y="2067"/>
                  </a:lnTo>
                  <a:lnTo>
                    <a:pt x="1028311" y="848"/>
                  </a:lnTo>
                  <a:lnTo>
                    <a:pt x="981956" y="306"/>
                  </a:lnTo>
                  <a:lnTo>
                    <a:pt x="926587" y="0"/>
                  </a:lnTo>
                  <a:lnTo>
                    <a:pt x="863778" y="5499"/>
                  </a:lnTo>
                  <a:lnTo>
                    <a:pt x="817193" y="8222"/>
                  </a:lnTo>
                  <a:lnTo>
                    <a:pt x="754286" y="9755"/>
                  </a:lnTo>
                  <a:lnTo>
                    <a:pt x="696653" y="13329"/>
                  </a:lnTo>
                  <a:lnTo>
                    <a:pt x="637072" y="21796"/>
                  </a:lnTo>
                  <a:lnTo>
                    <a:pt x="580608" y="35138"/>
                  </a:lnTo>
                  <a:lnTo>
                    <a:pt x="527254" y="49039"/>
                  </a:lnTo>
                  <a:lnTo>
                    <a:pt x="474774" y="63050"/>
                  </a:lnTo>
                  <a:lnTo>
                    <a:pt x="424677" y="77082"/>
                  </a:lnTo>
                  <a:lnTo>
                    <a:pt x="370891" y="99525"/>
                  </a:lnTo>
                  <a:lnTo>
                    <a:pt x="308851" y="127826"/>
                  </a:lnTo>
                  <a:lnTo>
                    <a:pt x="251418" y="158474"/>
                  </a:lnTo>
                  <a:lnTo>
                    <a:pt x="198145" y="192983"/>
                  </a:lnTo>
                  <a:lnTo>
                    <a:pt x="136057" y="235016"/>
                  </a:lnTo>
                  <a:lnTo>
                    <a:pt x="75400" y="291161"/>
                  </a:lnTo>
                  <a:lnTo>
                    <a:pt x="26095" y="352186"/>
                  </a:lnTo>
                  <a:lnTo>
                    <a:pt x="12051" y="375605"/>
                  </a:lnTo>
                  <a:lnTo>
                    <a:pt x="2169" y="420686"/>
                  </a:lnTo>
                  <a:lnTo>
                    <a:pt x="0" y="479916"/>
                  </a:lnTo>
                  <a:lnTo>
                    <a:pt x="12743" y="536676"/>
                  </a:lnTo>
                  <a:lnTo>
                    <a:pt x="33960" y="575775"/>
                  </a:lnTo>
                  <a:lnTo>
                    <a:pt x="81695" y="636619"/>
                  </a:lnTo>
                  <a:lnTo>
                    <a:pt x="110205" y="677550"/>
                  </a:lnTo>
                  <a:lnTo>
                    <a:pt x="168299" y="723726"/>
                  </a:lnTo>
                  <a:lnTo>
                    <a:pt x="230830" y="753854"/>
                  </a:lnTo>
                  <a:lnTo>
                    <a:pt x="288189" y="776444"/>
                  </a:lnTo>
                  <a:lnTo>
                    <a:pt x="347180" y="795024"/>
                  </a:lnTo>
                  <a:lnTo>
                    <a:pt x="410348" y="802167"/>
                  </a:lnTo>
                  <a:lnTo>
                    <a:pt x="467973" y="814496"/>
                  </a:lnTo>
                  <a:lnTo>
                    <a:pt x="531131" y="827027"/>
                  </a:lnTo>
                  <a:lnTo>
                    <a:pt x="589588" y="831431"/>
                  </a:lnTo>
                  <a:lnTo>
                    <a:pt x="649023" y="838455"/>
                  </a:lnTo>
                  <a:lnTo>
                    <a:pt x="699649" y="841056"/>
                  </a:lnTo>
                  <a:lnTo>
                    <a:pt x="758063" y="841827"/>
                  </a:lnTo>
                  <a:lnTo>
                    <a:pt x="818654" y="843225"/>
                  </a:lnTo>
                  <a:lnTo>
                    <a:pt x="873002" y="849359"/>
                  </a:lnTo>
                  <a:lnTo>
                    <a:pt x="921601" y="851696"/>
                  </a:lnTo>
                  <a:lnTo>
                    <a:pt x="979414" y="852389"/>
                  </a:lnTo>
                  <a:lnTo>
                    <a:pt x="1038658" y="853764"/>
                  </a:lnTo>
                  <a:lnTo>
                    <a:pt x="1098664" y="857877"/>
                  </a:lnTo>
                  <a:lnTo>
                    <a:pt x="1161426" y="853707"/>
                  </a:lnTo>
                  <a:lnTo>
                    <a:pt x="1209701" y="852984"/>
                  </a:lnTo>
                  <a:lnTo>
                    <a:pt x="1264819" y="852770"/>
                  </a:lnTo>
                  <a:lnTo>
                    <a:pt x="1325604" y="852707"/>
                  </a:lnTo>
                  <a:lnTo>
                    <a:pt x="1388067" y="852688"/>
                  </a:lnTo>
                  <a:lnTo>
                    <a:pt x="1451029" y="858272"/>
                  </a:lnTo>
                  <a:lnTo>
                    <a:pt x="1514138" y="861746"/>
                  </a:lnTo>
                  <a:lnTo>
                    <a:pt x="1577291" y="862775"/>
                  </a:lnTo>
                  <a:lnTo>
                    <a:pt x="1622520" y="863016"/>
                  </a:lnTo>
                  <a:lnTo>
                    <a:pt x="1668748" y="863123"/>
                  </a:lnTo>
                  <a:lnTo>
                    <a:pt x="1730725" y="862014"/>
                  </a:lnTo>
                  <a:lnTo>
                    <a:pt x="1776385" y="857135"/>
                  </a:lnTo>
                  <a:lnTo>
                    <a:pt x="1832808" y="860889"/>
                  </a:lnTo>
                  <a:lnTo>
                    <a:pt x="1890470" y="861352"/>
                  </a:lnTo>
                  <a:lnTo>
                    <a:pt x="1952532" y="854740"/>
                  </a:lnTo>
                  <a:lnTo>
                    <a:pt x="2004713" y="853291"/>
                  </a:lnTo>
                  <a:lnTo>
                    <a:pt x="2058677" y="847212"/>
                  </a:lnTo>
                  <a:lnTo>
                    <a:pt x="2109083" y="838062"/>
                  </a:lnTo>
                  <a:lnTo>
                    <a:pt x="2162882" y="827942"/>
                  </a:lnTo>
                  <a:lnTo>
                    <a:pt x="2215867" y="811945"/>
                  </a:lnTo>
                  <a:lnTo>
                    <a:pt x="2277768" y="785579"/>
                  </a:lnTo>
                  <a:lnTo>
                    <a:pt x="2338008" y="750849"/>
                  </a:lnTo>
                  <a:lnTo>
                    <a:pt x="2384043" y="720478"/>
                  </a:lnTo>
                  <a:lnTo>
                    <a:pt x="2425601" y="664013"/>
                  </a:lnTo>
                  <a:lnTo>
                    <a:pt x="2441758" y="626243"/>
                  </a:lnTo>
                  <a:lnTo>
                    <a:pt x="2442776" y="579827"/>
                  </a:lnTo>
                  <a:lnTo>
                    <a:pt x="2429451" y="517272"/>
                  </a:lnTo>
                  <a:lnTo>
                    <a:pt x="2421618" y="496549"/>
                  </a:lnTo>
                  <a:lnTo>
                    <a:pt x="2385244" y="445632"/>
                  </a:lnTo>
                  <a:lnTo>
                    <a:pt x="2338094" y="384682"/>
                  </a:lnTo>
                  <a:lnTo>
                    <a:pt x="2302215" y="351964"/>
                  </a:lnTo>
                  <a:lnTo>
                    <a:pt x="2248031" y="315736"/>
                  </a:lnTo>
                  <a:lnTo>
                    <a:pt x="2187511" y="271582"/>
                  </a:lnTo>
                  <a:lnTo>
                    <a:pt x="2124727" y="238739"/>
                  </a:lnTo>
                  <a:lnTo>
                    <a:pt x="2072117" y="217952"/>
                  </a:lnTo>
                  <a:lnTo>
                    <a:pt x="2011146" y="196858"/>
                  </a:lnTo>
                  <a:lnTo>
                    <a:pt x="1955428" y="172822"/>
                  </a:lnTo>
                  <a:lnTo>
                    <a:pt x="1894639" y="154419"/>
                  </a:lnTo>
                  <a:lnTo>
                    <a:pt x="1842915" y="140277"/>
                  </a:lnTo>
                  <a:lnTo>
                    <a:pt x="1787637" y="126219"/>
                  </a:lnTo>
                  <a:lnTo>
                    <a:pt x="1731658" y="112177"/>
                  </a:lnTo>
                  <a:lnTo>
                    <a:pt x="1675540" y="98138"/>
                  </a:lnTo>
                  <a:lnTo>
                    <a:pt x="1622515" y="84100"/>
                  </a:lnTo>
                  <a:lnTo>
                    <a:pt x="1572310" y="75651"/>
                  </a:lnTo>
                  <a:lnTo>
                    <a:pt x="1517333" y="66747"/>
                  </a:lnTo>
                  <a:lnTo>
                    <a:pt x="1461412" y="60655"/>
                  </a:lnTo>
                  <a:lnTo>
                    <a:pt x="1399717" y="54122"/>
                  </a:lnTo>
                  <a:lnTo>
                    <a:pt x="1339610" y="51662"/>
                  </a:lnTo>
                  <a:lnTo>
                    <a:pt x="1279558" y="44244"/>
                  </a:lnTo>
                  <a:lnTo>
                    <a:pt x="1217306" y="42432"/>
                  </a:lnTo>
                  <a:lnTo>
                    <a:pt x="1158779" y="40904"/>
                  </a:lnTo>
                  <a:lnTo>
                    <a:pt x="1110390" y="34776"/>
                  </a:lnTo>
                  <a:lnTo>
                    <a:pt x="1051525" y="32113"/>
                  </a:lnTo>
                  <a:lnTo>
                    <a:pt x="989249" y="25998"/>
                  </a:lnTo>
                  <a:lnTo>
                    <a:pt x="937977" y="22431"/>
                  </a:lnTo>
                  <a:lnTo>
                    <a:pt x="885740" y="21374"/>
                  </a:lnTo>
                  <a:lnTo>
                    <a:pt x="850816" y="209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476119" y="473782"/>
            <a:ext cx="2192795" cy="559863"/>
            <a:chOff x="476119" y="473782"/>
            <a:chExt cx="2192795" cy="559863"/>
          </a:xfrm>
        </p:grpSpPr>
        <p:sp>
          <p:nvSpPr>
            <p:cNvPr id="2" name="Freeform 1"/>
            <p:cNvSpPr/>
            <p:nvPr/>
          </p:nvSpPr>
          <p:spPr>
            <a:xfrm>
              <a:off x="476119" y="494839"/>
              <a:ext cx="313519" cy="538806"/>
            </a:xfrm>
            <a:custGeom>
              <a:avLst/>
              <a:gdLst/>
              <a:ahLst/>
              <a:cxnLst/>
              <a:rect l="0" t="0" r="0" b="0"/>
              <a:pathLst>
                <a:path w="313519" h="538806">
                  <a:moveTo>
                    <a:pt x="81891" y="0"/>
                  </a:moveTo>
                  <a:lnTo>
                    <a:pt x="66250" y="17981"/>
                  </a:lnTo>
                  <a:lnTo>
                    <a:pt x="47047" y="64152"/>
                  </a:lnTo>
                  <a:lnTo>
                    <a:pt x="40043" y="119950"/>
                  </a:lnTo>
                  <a:lnTo>
                    <a:pt x="25312" y="178143"/>
                  </a:lnTo>
                  <a:lnTo>
                    <a:pt x="20775" y="183103"/>
                  </a:lnTo>
                  <a:lnTo>
                    <a:pt x="15411" y="184069"/>
                  </a:lnTo>
                  <a:lnTo>
                    <a:pt x="9495" y="182374"/>
                  </a:lnTo>
                  <a:lnTo>
                    <a:pt x="5551" y="176565"/>
                  </a:lnTo>
                  <a:lnTo>
                    <a:pt x="0" y="146032"/>
                  </a:lnTo>
                  <a:lnTo>
                    <a:pt x="1244" y="96913"/>
                  </a:lnTo>
                  <a:lnTo>
                    <a:pt x="12408" y="53068"/>
                  </a:lnTo>
                  <a:lnTo>
                    <a:pt x="28028" y="26772"/>
                  </a:lnTo>
                  <a:lnTo>
                    <a:pt x="43914" y="14628"/>
                  </a:lnTo>
                  <a:lnTo>
                    <a:pt x="53063" y="9752"/>
                  </a:lnTo>
                  <a:lnTo>
                    <a:pt x="75708" y="7454"/>
                  </a:lnTo>
                  <a:lnTo>
                    <a:pt x="99030" y="11502"/>
                  </a:lnTo>
                  <a:lnTo>
                    <a:pt x="125314" y="26934"/>
                  </a:lnTo>
                  <a:lnTo>
                    <a:pt x="140574" y="39657"/>
                  </a:lnTo>
                  <a:lnTo>
                    <a:pt x="174515" y="101054"/>
                  </a:lnTo>
                  <a:lnTo>
                    <a:pt x="185845" y="154969"/>
                  </a:lnTo>
                  <a:lnTo>
                    <a:pt x="195015" y="213798"/>
                  </a:lnTo>
                  <a:lnTo>
                    <a:pt x="196908" y="264169"/>
                  </a:lnTo>
                  <a:lnTo>
                    <a:pt x="197468" y="313019"/>
                  </a:lnTo>
                  <a:lnTo>
                    <a:pt x="192068" y="365857"/>
                  </a:lnTo>
                  <a:lnTo>
                    <a:pt x="185803" y="424561"/>
                  </a:lnTo>
                  <a:lnTo>
                    <a:pt x="163584" y="483375"/>
                  </a:lnTo>
                  <a:lnTo>
                    <a:pt x="146780" y="515619"/>
                  </a:lnTo>
                  <a:lnTo>
                    <a:pt x="124379" y="530591"/>
                  </a:lnTo>
                  <a:lnTo>
                    <a:pt x="97265" y="538805"/>
                  </a:lnTo>
                  <a:lnTo>
                    <a:pt x="73516" y="538556"/>
                  </a:lnTo>
                  <a:lnTo>
                    <a:pt x="54382" y="531427"/>
                  </a:lnTo>
                  <a:lnTo>
                    <a:pt x="46004" y="526250"/>
                  </a:lnTo>
                  <a:lnTo>
                    <a:pt x="33576" y="508020"/>
                  </a:lnTo>
                  <a:lnTo>
                    <a:pt x="16065" y="463778"/>
                  </a:lnTo>
                  <a:lnTo>
                    <a:pt x="15780" y="453075"/>
                  </a:lnTo>
                  <a:lnTo>
                    <a:pt x="21703" y="431824"/>
                  </a:lnTo>
                  <a:lnTo>
                    <a:pt x="38191" y="405718"/>
                  </a:lnTo>
                  <a:lnTo>
                    <a:pt x="57399" y="396738"/>
                  </a:lnTo>
                  <a:lnTo>
                    <a:pt x="69073" y="394344"/>
                  </a:lnTo>
                  <a:lnTo>
                    <a:pt x="94521" y="397922"/>
                  </a:lnTo>
                  <a:lnTo>
                    <a:pt x="119090" y="407311"/>
                  </a:lnTo>
                  <a:lnTo>
                    <a:pt x="177294" y="437627"/>
                  </a:lnTo>
                  <a:lnTo>
                    <a:pt x="229375" y="456095"/>
                  </a:lnTo>
                  <a:lnTo>
                    <a:pt x="266490" y="455543"/>
                  </a:lnTo>
                  <a:lnTo>
                    <a:pt x="313518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31804" y="547481"/>
              <a:ext cx="10518" cy="431670"/>
            </a:xfrm>
            <a:custGeom>
              <a:avLst/>
              <a:gdLst/>
              <a:ahLst/>
              <a:cxnLst/>
              <a:rect l="0" t="0" r="0" b="0"/>
              <a:pathLst>
                <a:path w="10518" h="431670">
                  <a:moveTo>
                    <a:pt x="10517" y="0"/>
                  </a:moveTo>
                  <a:lnTo>
                    <a:pt x="3281" y="27556"/>
                  </a:lnTo>
                  <a:lnTo>
                    <a:pt x="639" y="86899"/>
                  </a:lnTo>
                  <a:lnTo>
                    <a:pt x="117" y="149357"/>
                  </a:lnTo>
                  <a:lnTo>
                    <a:pt x="26" y="203741"/>
                  </a:lnTo>
                  <a:lnTo>
                    <a:pt x="0" y="258720"/>
                  </a:lnTo>
                  <a:lnTo>
                    <a:pt x="7226" y="321294"/>
                  </a:lnTo>
                  <a:lnTo>
                    <a:pt x="9867" y="378714"/>
                  </a:lnTo>
                  <a:lnTo>
                    <a:pt x="10517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43977" y="536953"/>
              <a:ext cx="198345" cy="271207"/>
            </a:xfrm>
            <a:custGeom>
              <a:avLst/>
              <a:gdLst/>
              <a:ahLst/>
              <a:cxnLst/>
              <a:rect l="0" t="0" r="0" b="0"/>
              <a:pathLst>
                <a:path w="198345" h="271207">
                  <a:moveTo>
                    <a:pt x="198344" y="210570"/>
                  </a:moveTo>
                  <a:lnTo>
                    <a:pt x="175987" y="210570"/>
                  </a:lnTo>
                  <a:lnTo>
                    <a:pt x="121353" y="230356"/>
                  </a:lnTo>
                  <a:lnTo>
                    <a:pt x="97445" y="239251"/>
                  </a:lnTo>
                  <a:lnTo>
                    <a:pt x="49905" y="265184"/>
                  </a:lnTo>
                  <a:lnTo>
                    <a:pt x="13462" y="271206"/>
                  </a:lnTo>
                  <a:lnTo>
                    <a:pt x="6069" y="267371"/>
                  </a:lnTo>
                  <a:lnTo>
                    <a:pt x="2310" y="260136"/>
                  </a:lnTo>
                  <a:lnTo>
                    <a:pt x="0" y="202929"/>
                  </a:lnTo>
                  <a:lnTo>
                    <a:pt x="6740" y="152259"/>
                  </a:lnTo>
                  <a:lnTo>
                    <a:pt x="14007" y="92207"/>
                  </a:lnTo>
                  <a:lnTo>
                    <a:pt x="30107" y="32636"/>
                  </a:lnTo>
                  <a:lnTo>
                    <a:pt x="4041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72228" y="524232"/>
              <a:ext cx="238591" cy="507561"/>
            </a:xfrm>
            <a:custGeom>
              <a:avLst/>
              <a:gdLst/>
              <a:ahLst/>
              <a:cxnLst/>
              <a:rect l="0" t="0" r="0" b="0"/>
              <a:pathLst>
                <a:path w="238591" h="507561">
                  <a:moveTo>
                    <a:pt x="238590" y="118006"/>
                  </a:moveTo>
                  <a:lnTo>
                    <a:pt x="238590" y="95649"/>
                  </a:lnTo>
                  <a:lnTo>
                    <a:pt x="227412" y="64978"/>
                  </a:lnTo>
                  <a:lnTo>
                    <a:pt x="209282" y="39253"/>
                  </a:lnTo>
                  <a:lnTo>
                    <a:pt x="173789" y="10769"/>
                  </a:lnTo>
                  <a:lnTo>
                    <a:pt x="153638" y="935"/>
                  </a:lnTo>
                  <a:lnTo>
                    <a:pt x="111384" y="0"/>
                  </a:lnTo>
                  <a:lnTo>
                    <a:pt x="67408" y="12721"/>
                  </a:lnTo>
                  <a:lnTo>
                    <a:pt x="45136" y="27929"/>
                  </a:lnTo>
                  <a:lnTo>
                    <a:pt x="28608" y="46386"/>
                  </a:lnTo>
                  <a:lnTo>
                    <a:pt x="8466" y="89951"/>
                  </a:lnTo>
                  <a:lnTo>
                    <a:pt x="0" y="132700"/>
                  </a:lnTo>
                  <a:lnTo>
                    <a:pt x="611" y="176172"/>
                  </a:lnTo>
                  <a:lnTo>
                    <a:pt x="6479" y="200009"/>
                  </a:lnTo>
                  <a:lnTo>
                    <a:pt x="16887" y="222302"/>
                  </a:lnTo>
                  <a:lnTo>
                    <a:pt x="32431" y="237669"/>
                  </a:lnTo>
                  <a:lnTo>
                    <a:pt x="41489" y="243405"/>
                  </a:lnTo>
                  <a:lnTo>
                    <a:pt x="64032" y="246658"/>
                  </a:lnTo>
                  <a:lnTo>
                    <a:pt x="87309" y="243035"/>
                  </a:lnTo>
                  <a:lnTo>
                    <a:pt x="113568" y="227841"/>
                  </a:lnTo>
                  <a:lnTo>
                    <a:pt x="143401" y="198627"/>
                  </a:lnTo>
                  <a:lnTo>
                    <a:pt x="161643" y="169580"/>
                  </a:lnTo>
                  <a:lnTo>
                    <a:pt x="177576" y="141866"/>
                  </a:lnTo>
                  <a:lnTo>
                    <a:pt x="183876" y="133912"/>
                  </a:lnTo>
                  <a:lnTo>
                    <a:pt x="188076" y="133290"/>
                  </a:lnTo>
                  <a:lnTo>
                    <a:pt x="190876" y="137554"/>
                  </a:lnTo>
                  <a:lnTo>
                    <a:pt x="196909" y="193110"/>
                  </a:lnTo>
                  <a:lnTo>
                    <a:pt x="203493" y="246714"/>
                  </a:lnTo>
                  <a:lnTo>
                    <a:pt x="205964" y="300161"/>
                  </a:lnTo>
                  <a:lnTo>
                    <a:pt x="207866" y="351872"/>
                  </a:lnTo>
                  <a:lnTo>
                    <a:pt x="215277" y="411860"/>
                  </a:lnTo>
                  <a:lnTo>
                    <a:pt x="217088" y="468769"/>
                  </a:lnTo>
                  <a:lnTo>
                    <a:pt x="217533" y="5075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47730" y="747523"/>
              <a:ext cx="221100" cy="10529"/>
            </a:xfrm>
            <a:custGeom>
              <a:avLst/>
              <a:gdLst/>
              <a:ahLst/>
              <a:cxnLst/>
              <a:rect l="0" t="0" r="0" b="0"/>
              <a:pathLst>
                <a:path w="221100" h="10529">
                  <a:moveTo>
                    <a:pt x="221099" y="0"/>
                  </a:moveTo>
                  <a:lnTo>
                    <a:pt x="172168" y="0"/>
                  </a:lnTo>
                  <a:lnTo>
                    <a:pt x="124322" y="0"/>
                  </a:lnTo>
                  <a:lnTo>
                    <a:pt x="61342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42487" y="6527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63544" y="87386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32041" y="473782"/>
              <a:ext cx="436873" cy="536954"/>
            </a:xfrm>
            <a:custGeom>
              <a:avLst/>
              <a:gdLst/>
              <a:ahLst/>
              <a:cxnLst/>
              <a:rect l="0" t="0" r="0" b="0"/>
              <a:pathLst>
                <a:path w="436873" h="536954">
                  <a:moveTo>
                    <a:pt x="0" y="0"/>
                  </a:moveTo>
                  <a:lnTo>
                    <a:pt x="37478" y="8333"/>
                  </a:lnTo>
                  <a:lnTo>
                    <a:pt x="95316" y="17475"/>
                  </a:lnTo>
                  <a:lnTo>
                    <a:pt x="151323" y="20349"/>
                  </a:lnTo>
                  <a:lnTo>
                    <a:pt x="207186" y="26506"/>
                  </a:lnTo>
                  <a:lnTo>
                    <a:pt x="259251" y="29412"/>
                  </a:lnTo>
                  <a:lnTo>
                    <a:pt x="320923" y="22388"/>
                  </a:lnTo>
                  <a:lnTo>
                    <a:pt x="374655" y="20150"/>
                  </a:lnTo>
                  <a:lnTo>
                    <a:pt x="431093" y="6437"/>
                  </a:lnTo>
                  <a:lnTo>
                    <a:pt x="435964" y="7801"/>
                  </a:lnTo>
                  <a:lnTo>
                    <a:pt x="436872" y="12220"/>
                  </a:lnTo>
                  <a:lnTo>
                    <a:pt x="431641" y="26488"/>
                  </a:lnTo>
                  <a:lnTo>
                    <a:pt x="395955" y="84705"/>
                  </a:lnTo>
                  <a:lnTo>
                    <a:pt x="361397" y="142522"/>
                  </a:lnTo>
                  <a:lnTo>
                    <a:pt x="333387" y="205361"/>
                  </a:lnTo>
                  <a:lnTo>
                    <a:pt x="312341" y="256730"/>
                  </a:lnTo>
                  <a:lnTo>
                    <a:pt x="291287" y="307825"/>
                  </a:lnTo>
                  <a:lnTo>
                    <a:pt x="266332" y="370724"/>
                  </a:lnTo>
                  <a:lnTo>
                    <a:pt x="244202" y="433538"/>
                  </a:lnTo>
                  <a:lnTo>
                    <a:pt x="232941" y="495902"/>
                  </a:lnTo>
                  <a:lnTo>
                    <a:pt x="221099" y="536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790259" y="1831961"/>
            <a:ext cx="2063586" cy="684350"/>
            <a:chOff x="3790259" y="1831961"/>
            <a:chExt cx="2063586" cy="684350"/>
          </a:xfrm>
        </p:grpSpPr>
        <p:sp>
          <p:nvSpPr>
            <p:cNvPr id="11" name="Freeform 10"/>
            <p:cNvSpPr/>
            <p:nvPr/>
          </p:nvSpPr>
          <p:spPr>
            <a:xfrm>
              <a:off x="4190342" y="1910018"/>
              <a:ext cx="431669" cy="479952"/>
            </a:xfrm>
            <a:custGeom>
              <a:avLst/>
              <a:gdLst/>
              <a:ahLst/>
              <a:cxnLst/>
              <a:rect l="0" t="0" r="0" b="0"/>
              <a:pathLst>
                <a:path w="431669" h="479952">
                  <a:moveTo>
                    <a:pt x="0" y="195681"/>
                  </a:moveTo>
                  <a:lnTo>
                    <a:pt x="14654" y="137064"/>
                  </a:lnTo>
                  <a:lnTo>
                    <a:pt x="43119" y="80467"/>
                  </a:lnTo>
                  <a:lnTo>
                    <a:pt x="78511" y="28474"/>
                  </a:lnTo>
                  <a:lnTo>
                    <a:pt x="96895" y="11792"/>
                  </a:lnTo>
                  <a:lnTo>
                    <a:pt x="119883" y="2819"/>
                  </a:lnTo>
                  <a:lnTo>
                    <a:pt x="144528" y="0"/>
                  </a:lnTo>
                  <a:lnTo>
                    <a:pt x="167180" y="2647"/>
                  </a:lnTo>
                  <a:lnTo>
                    <a:pt x="199663" y="16303"/>
                  </a:lnTo>
                  <a:lnTo>
                    <a:pt x="214691" y="34849"/>
                  </a:lnTo>
                  <a:lnTo>
                    <a:pt x="239460" y="84883"/>
                  </a:lnTo>
                  <a:lnTo>
                    <a:pt x="248765" y="131526"/>
                  </a:lnTo>
                  <a:lnTo>
                    <a:pt x="251522" y="187981"/>
                  </a:lnTo>
                  <a:lnTo>
                    <a:pt x="246750" y="243572"/>
                  </a:lnTo>
                  <a:lnTo>
                    <a:pt x="234658" y="306353"/>
                  </a:lnTo>
                  <a:lnTo>
                    <a:pt x="217884" y="363815"/>
                  </a:lnTo>
                  <a:lnTo>
                    <a:pt x="191646" y="424709"/>
                  </a:lnTo>
                  <a:lnTo>
                    <a:pt x="175253" y="442141"/>
                  </a:lnTo>
                  <a:lnTo>
                    <a:pt x="165968" y="446555"/>
                  </a:lnTo>
                  <a:lnTo>
                    <a:pt x="146293" y="448341"/>
                  </a:lnTo>
                  <a:lnTo>
                    <a:pt x="138473" y="444839"/>
                  </a:lnTo>
                  <a:lnTo>
                    <a:pt x="126664" y="431590"/>
                  </a:lnTo>
                  <a:lnTo>
                    <a:pt x="120636" y="410884"/>
                  </a:lnTo>
                  <a:lnTo>
                    <a:pt x="119029" y="398811"/>
                  </a:lnTo>
                  <a:lnTo>
                    <a:pt x="121466" y="389593"/>
                  </a:lnTo>
                  <a:lnTo>
                    <a:pt x="126601" y="382277"/>
                  </a:lnTo>
                  <a:lnTo>
                    <a:pt x="133533" y="376231"/>
                  </a:lnTo>
                  <a:lnTo>
                    <a:pt x="141665" y="373369"/>
                  </a:lnTo>
                  <a:lnTo>
                    <a:pt x="160058" y="373310"/>
                  </a:lnTo>
                  <a:lnTo>
                    <a:pt x="190144" y="385442"/>
                  </a:lnTo>
                  <a:lnTo>
                    <a:pt x="243674" y="418539"/>
                  </a:lnTo>
                  <a:lnTo>
                    <a:pt x="305459" y="450257"/>
                  </a:lnTo>
                  <a:lnTo>
                    <a:pt x="355872" y="464423"/>
                  </a:lnTo>
                  <a:lnTo>
                    <a:pt x="404651" y="471554"/>
                  </a:lnTo>
                  <a:lnTo>
                    <a:pt x="431668" y="4799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685615" y="1947772"/>
              <a:ext cx="199609" cy="227529"/>
            </a:xfrm>
            <a:custGeom>
              <a:avLst/>
              <a:gdLst/>
              <a:ahLst/>
              <a:cxnLst/>
              <a:rect l="0" t="0" r="0" b="0"/>
              <a:pathLst>
                <a:path w="199609" h="227529">
                  <a:moveTo>
                    <a:pt x="10094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8057" y="142949"/>
                  </a:lnTo>
                  <a:lnTo>
                    <a:pt x="18720" y="176496"/>
                  </a:lnTo>
                  <a:lnTo>
                    <a:pt x="49373" y="216799"/>
                  </a:lnTo>
                  <a:lnTo>
                    <a:pt x="69276" y="225037"/>
                  </a:lnTo>
                  <a:lnTo>
                    <a:pt x="93719" y="227528"/>
                  </a:lnTo>
                  <a:lnTo>
                    <a:pt x="147539" y="219595"/>
                  </a:lnTo>
                  <a:lnTo>
                    <a:pt x="199608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874694" y="2105699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21057" y="0"/>
                  </a:moveTo>
                  <a:lnTo>
                    <a:pt x="21057" y="48931"/>
                  </a:lnTo>
                  <a:lnTo>
                    <a:pt x="21057" y="108061"/>
                  </a:lnTo>
                  <a:lnTo>
                    <a:pt x="12724" y="170555"/>
                  </a:lnTo>
                  <a:lnTo>
                    <a:pt x="3582" y="231687"/>
                  </a:lnTo>
                  <a:lnTo>
                    <a:pt x="708" y="278736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029961" y="2003341"/>
              <a:ext cx="220960" cy="386629"/>
            </a:xfrm>
            <a:custGeom>
              <a:avLst/>
              <a:gdLst/>
              <a:ahLst/>
              <a:cxnLst/>
              <a:rect l="0" t="0" r="0" b="0"/>
              <a:pathLst>
                <a:path w="220960" h="386629">
                  <a:moveTo>
                    <a:pt x="181645" y="18130"/>
                  </a:moveTo>
                  <a:lnTo>
                    <a:pt x="170466" y="6952"/>
                  </a:lnTo>
                  <a:lnTo>
                    <a:pt x="152500" y="1464"/>
                  </a:lnTo>
                  <a:lnTo>
                    <a:pt x="141158" y="0"/>
                  </a:lnTo>
                  <a:lnTo>
                    <a:pt x="102838" y="9119"/>
                  </a:lnTo>
                  <a:lnTo>
                    <a:pt x="56374" y="34331"/>
                  </a:lnTo>
                  <a:lnTo>
                    <a:pt x="26374" y="61925"/>
                  </a:lnTo>
                  <a:lnTo>
                    <a:pt x="425" y="113108"/>
                  </a:lnTo>
                  <a:lnTo>
                    <a:pt x="0" y="123563"/>
                  </a:lnTo>
                  <a:lnTo>
                    <a:pt x="5768" y="144538"/>
                  </a:lnTo>
                  <a:lnTo>
                    <a:pt x="19249" y="162439"/>
                  </a:lnTo>
                  <a:lnTo>
                    <a:pt x="36939" y="177024"/>
                  </a:lnTo>
                  <a:lnTo>
                    <a:pt x="56500" y="187405"/>
                  </a:lnTo>
                  <a:lnTo>
                    <a:pt x="76892" y="189680"/>
                  </a:lnTo>
                  <a:lnTo>
                    <a:pt x="97653" y="185621"/>
                  </a:lnTo>
                  <a:lnTo>
                    <a:pt x="160608" y="150790"/>
                  </a:lnTo>
                  <a:lnTo>
                    <a:pt x="189840" y="129057"/>
                  </a:lnTo>
                  <a:lnTo>
                    <a:pt x="206950" y="100910"/>
                  </a:lnTo>
                  <a:lnTo>
                    <a:pt x="215508" y="80658"/>
                  </a:lnTo>
                  <a:lnTo>
                    <a:pt x="218258" y="78532"/>
                  </a:lnTo>
                  <a:lnTo>
                    <a:pt x="220092" y="81795"/>
                  </a:lnTo>
                  <a:lnTo>
                    <a:pt x="220959" y="96728"/>
                  </a:lnTo>
                  <a:lnTo>
                    <a:pt x="214479" y="150706"/>
                  </a:lnTo>
                  <a:lnTo>
                    <a:pt x="212307" y="203502"/>
                  </a:lnTo>
                  <a:lnTo>
                    <a:pt x="204198" y="265329"/>
                  </a:lnTo>
                  <a:lnTo>
                    <a:pt x="202997" y="320250"/>
                  </a:lnTo>
                  <a:lnTo>
                    <a:pt x="202760" y="366800"/>
                  </a:lnTo>
                  <a:lnTo>
                    <a:pt x="202702" y="3866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066040" y="1831961"/>
              <a:ext cx="1787805" cy="673822"/>
            </a:xfrm>
            <a:custGeom>
              <a:avLst/>
              <a:gdLst/>
              <a:ahLst/>
              <a:cxnLst/>
              <a:rect l="0" t="0" r="0" b="0"/>
              <a:pathLst>
                <a:path w="1787805" h="673822">
                  <a:moveTo>
                    <a:pt x="29545" y="673821"/>
                  </a:moveTo>
                  <a:lnTo>
                    <a:pt x="44199" y="615204"/>
                  </a:lnTo>
                  <a:lnTo>
                    <a:pt x="49337" y="561030"/>
                  </a:lnTo>
                  <a:lnTo>
                    <a:pt x="50352" y="502149"/>
                  </a:lnTo>
                  <a:lnTo>
                    <a:pt x="50528" y="451770"/>
                  </a:lnTo>
                  <a:lnTo>
                    <a:pt x="50580" y="399798"/>
                  </a:lnTo>
                  <a:lnTo>
                    <a:pt x="47476" y="350474"/>
                  </a:lnTo>
                  <a:lnTo>
                    <a:pt x="39147" y="303104"/>
                  </a:lnTo>
                  <a:lnTo>
                    <a:pt x="31442" y="240284"/>
                  </a:lnTo>
                  <a:lnTo>
                    <a:pt x="21514" y="183985"/>
                  </a:lnTo>
                  <a:lnTo>
                    <a:pt x="4846" y="126998"/>
                  </a:lnTo>
                  <a:lnTo>
                    <a:pt x="0" y="89360"/>
                  </a:lnTo>
                  <a:lnTo>
                    <a:pt x="4153" y="54161"/>
                  </a:lnTo>
                  <a:lnTo>
                    <a:pt x="9108" y="45465"/>
                  </a:lnTo>
                  <a:lnTo>
                    <a:pt x="23971" y="32683"/>
                  </a:lnTo>
                  <a:lnTo>
                    <a:pt x="45395" y="26223"/>
                  </a:lnTo>
                  <a:lnTo>
                    <a:pt x="102866" y="22075"/>
                  </a:lnTo>
                  <a:lnTo>
                    <a:pt x="163308" y="21256"/>
                  </a:lnTo>
                  <a:lnTo>
                    <a:pt x="213198" y="19944"/>
                  </a:lnTo>
                  <a:lnTo>
                    <a:pt x="266195" y="13836"/>
                  </a:lnTo>
                  <a:lnTo>
                    <a:pt x="325831" y="11507"/>
                  </a:lnTo>
                  <a:lnTo>
                    <a:pt x="385615" y="10816"/>
                  </a:lnTo>
                  <a:lnTo>
                    <a:pt x="437514" y="10612"/>
                  </a:lnTo>
                  <a:lnTo>
                    <a:pt x="499685" y="10551"/>
                  </a:lnTo>
                  <a:lnTo>
                    <a:pt x="552811" y="10533"/>
                  </a:lnTo>
                  <a:lnTo>
                    <a:pt x="615345" y="10528"/>
                  </a:lnTo>
                  <a:lnTo>
                    <a:pt x="665070" y="9357"/>
                  </a:lnTo>
                  <a:lnTo>
                    <a:pt x="723793" y="2192"/>
                  </a:lnTo>
                  <a:lnTo>
                    <a:pt x="786042" y="431"/>
                  </a:lnTo>
                  <a:lnTo>
                    <a:pt x="846258" y="83"/>
                  </a:lnTo>
                  <a:lnTo>
                    <a:pt x="903213" y="14"/>
                  </a:lnTo>
                  <a:lnTo>
                    <a:pt x="959523" y="0"/>
                  </a:lnTo>
                  <a:lnTo>
                    <a:pt x="1016877" y="1167"/>
                  </a:lnTo>
                  <a:lnTo>
                    <a:pt x="1080198" y="8330"/>
                  </a:lnTo>
                  <a:lnTo>
                    <a:pt x="1138113" y="10092"/>
                  </a:lnTo>
                  <a:lnTo>
                    <a:pt x="1195783" y="17676"/>
                  </a:lnTo>
                  <a:lnTo>
                    <a:pt x="1247532" y="21223"/>
                  </a:lnTo>
                  <a:lnTo>
                    <a:pt x="1310179" y="27993"/>
                  </a:lnTo>
                  <a:lnTo>
                    <a:pt x="1363446" y="31689"/>
                  </a:lnTo>
                  <a:lnTo>
                    <a:pt x="1406568" y="36699"/>
                  </a:lnTo>
                  <a:lnTo>
                    <a:pt x="1449910" y="39706"/>
                  </a:lnTo>
                  <a:lnTo>
                    <a:pt x="1492570" y="42212"/>
                  </a:lnTo>
                  <a:lnTo>
                    <a:pt x="1554878" y="49030"/>
                  </a:lnTo>
                  <a:lnTo>
                    <a:pt x="1610905" y="51570"/>
                  </a:lnTo>
                  <a:lnTo>
                    <a:pt x="1663380" y="53493"/>
                  </a:lnTo>
                  <a:lnTo>
                    <a:pt x="1723626" y="60910"/>
                  </a:lnTo>
                  <a:lnTo>
                    <a:pt x="1760210" y="65619"/>
                  </a:lnTo>
                  <a:lnTo>
                    <a:pt x="1787804" y="736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90259" y="2079485"/>
              <a:ext cx="217774" cy="436826"/>
            </a:xfrm>
            <a:custGeom>
              <a:avLst/>
              <a:gdLst/>
              <a:ahLst/>
              <a:cxnLst/>
              <a:rect l="0" t="0" r="0" b="0"/>
              <a:pathLst>
                <a:path w="217774" h="436826">
                  <a:moveTo>
                    <a:pt x="0" y="15686"/>
                  </a:moveTo>
                  <a:lnTo>
                    <a:pt x="37477" y="7352"/>
                  </a:lnTo>
                  <a:lnTo>
                    <a:pt x="88901" y="5591"/>
                  </a:lnTo>
                  <a:lnTo>
                    <a:pt x="146627" y="0"/>
                  </a:lnTo>
                  <a:lnTo>
                    <a:pt x="189360" y="9728"/>
                  </a:lnTo>
                  <a:lnTo>
                    <a:pt x="197600" y="15223"/>
                  </a:lnTo>
                  <a:lnTo>
                    <a:pt x="209875" y="30688"/>
                  </a:lnTo>
                  <a:lnTo>
                    <a:pt x="217773" y="64714"/>
                  </a:lnTo>
                  <a:lnTo>
                    <a:pt x="214524" y="104432"/>
                  </a:lnTo>
                  <a:lnTo>
                    <a:pt x="206088" y="125708"/>
                  </a:lnTo>
                  <a:lnTo>
                    <a:pt x="183290" y="175407"/>
                  </a:lnTo>
                  <a:lnTo>
                    <a:pt x="159462" y="235403"/>
                  </a:lnTo>
                  <a:lnTo>
                    <a:pt x="129201" y="289245"/>
                  </a:lnTo>
                  <a:lnTo>
                    <a:pt x="97202" y="352581"/>
                  </a:lnTo>
                  <a:lnTo>
                    <a:pt x="73914" y="412647"/>
                  </a:lnTo>
                  <a:lnTo>
                    <a:pt x="63171" y="4368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Freeform 17"/>
          <p:cNvSpPr/>
          <p:nvPr/>
        </p:nvSpPr>
        <p:spPr>
          <a:xfrm>
            <a:off x="4664124" y="1579274"/>
            <a:ext cx="175476" cy="284271"/>
          </a:xfrm>
          <a:custGeom>
            <a:avLst/>
            <a:gdLst/>
            <a:ahLst/>
            <a:cxnLst/>
            <a:rect l="0" t="0" r="0" b="0"/>
            <a:pathLst>
              <a:path w="175476" h="284271">
                <a:moveTo>
                  <a:pt x="0" y="0"/>
                </a:moveTo>
                <a:lnTo>
                  <a:pt x="58617" y="0"/>
                </a:lnTo>
                <a:lnTo>
                  <a:pt x="98996" y="5589"/>
                </a:lnTo>
                <a:lnTo>
                  <a:pt x="120428" y="14573"/>
                </a:lnTo>
                <a:lnTo>
                  <a:pt x="153250" y="39404"/>
                </a:lnTo>
                <a:lnTo>
                  <a:pt x="161698" y="59237"/>
                </a:lnTo>
                <a:lnTo>
                  <a:pt x="164282" y="82479"/>
                </a:lnTo>
                <a:lnTo>
                  <a:pt x="161532" y="104508"/>
                </a:lnTo>
                <a:lnTo>
                  <a:pt x="153290" y="122877"/>
                </a:lnTo>
                <a:lnTo>
                  <a:pt x="147817" y="131051"/>
                </a:lnTo>
                <a:lnTo>
                  <a:pt x="146508" y="138840"/>
                </a:lnTo>
                <a:lnTo>
                  <a:pt x="147975" y="146372"/>
                </a:lnTo>
                <a:lnTo>
                  <a:pt x="161218" y="168152"/>
                </a:lnTo>
                <a:lnTo>
                  <a:pt x="167140" y="175272"/>
                </a:lnTo>
                <a:lnTo>
                  <a:pt x="173721" y="195662"/>
                </a:lnTo>
                <a:lnTo>
                  <a:pt x="175475" y="207651"/>
                </a:lnTo>
                <a:lnTo>
                  <a:pt x="171186" y="227210"/>
                </a:lnTo>
                <a:lnTo>
                  <a:pt x="160311" y="243702"/>
                </a:lnTo>
                <a:lnTo>
                  <a:pt x="134457" y="264970"/>
                </a:lnTo>
                <a:lnTo>
                  <a:pt x="100519" y="280111"/>
                </a:lnTo>
                <a:lnTo>
                  <a:pt x="84228" y="28427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/>
          <p:cNvGrpSpPr/>
          <p:nvPr/>
        </p:nvGrpSpPr>
        <p:grpSpPr>
          <a:xfrm>
            <a:off x="3990300" y="2558425"/>
            <a:ext cx="968623" cy="1077967"/>
            <a:chOff x="3990300" y="2558425"/>
            <a:chExt cx="968623" cy="1077967"/>
          </a:xfrm>
        </p:grpSpPr>
        <p:sp>
          <p:nvSpPr>
            <p:cNvPr id="19" name="Freeform 18"/>
            <p:cNvSpPr/>
            <p:nvPr/>
          </p:nvSpPr>
          <p:spPr>
            <a:xfrm>
              <a:off x="4306155" y="2632124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453382" y="2674238"/>
              <a:ext cx="115986" cy="273742"/>
            </a:xfrm>
            <a:custGeom>
              <a:avLst/>
              <a:gdLst/>
              <a:ahLst/>
              <a:cxnLst/>
              <a:rect l="0" t="0" r="0" b="0"/>
              <a:pathLst>
                <a:path w="115986" h="273742">
                  <a:moveTo>
                    <a:pt x="31758" y="0"/>
                  </a:moveTo>
                  <a:lnTo>
                    <a:pt x="31758" y="57264"/>
                  </a:lnTo>
                  <a:lnTo>
                    <a:pt x="28638" y="106654"/>
                  </a:lnTo>
                  <a:lnTo>
                    <a:pt x="21013" y="138649"/>
                  </a:lnTo>
                  <a:lnTo>
                    <a:pt x="5925" y="164567"/>
                  </a:lnTo>
                  <a:lnTo>
                    <a:pt x="1668" y="168203"/>
                  </a:lnTo>
                  <a:lnTo>
                    <a:pt x="0" y="165947"/>
                  </a:lnTo>
                  <a:lnTo>
                    <a:pt x="57" y="159765"/>
                  </a:lnTo>
                  <a:lnTo>
                    <a:pt x="3605" y="156813"/>
                  </a:lnTo>
                  <a:lnTo>
                    <a:pt x="16905" y="156652"/>
                  </a:lnTo>
                  <a:lnTo>
                    <a:pt x="31396" y="163600"/>
                  </a:lnTo>
                  <a:lnTo>
                    <a:pt x="66805" y="194939"/>
                  </a:lnTo>
                  <a:lnTo>
                    <a:pt x="91799" y="232699"/>
                  </a:lnTo>
                  <a:lnTo>
                    <a:pt x="115985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26866" y="2571221"/>
              <a:ext cx="289860" cy="411564"/>
            </a:xfrm>
            <a:custGeom>
              <a:avLst/>
              <a:gdLst/>
              <a:ahLst/>
              <a:cxnLst/>
              <a:rect l="0" t="0" r="0" b="0"/>
              <a:pathLst>
                <a:path w="289860" h="411564">
                  <a:moveTo>
                    <a:pt x="5589" y="71432"/>
                  </a:moveTo>
                  <a:lnTo>
                    <a:pt x="0" y="54664"/>
                  </a:lnTo>
                  <a:lnTo>
                    <a:pt x="694" y="47385"/>
                  </a:lnTo>
                  <a:lnTo>
                    <a:pt x="7703" y="33058"/>
                  </a:lnTo>
                  <a:lnTo>
                    <a:pt x="21737" y="22011"/>
                  </a:lnTo>
                  <a:lnTo>
                    <a:pt x="59342" y="5387"/>
                  </a:lnTo>
                  <a:lnTo>
                    <a:pt x="101325" y="0"/>
                  </a:lnTo>
                  <a:lnTo>
                    <a:pt x="145220" y="3993"/>
                  </a:lnTo>
                  <a:lnTo>
                    <a:pt x="167473" y="15722"/>
                  </a:lnTo>
                  <a:lnTo>
                    <a:pt x="185163" y="33804"/>
                  </a:lnTo>
                  <a:lnTo>
                    <a:pt x="217204" y="91462"/>
                  </a:lnTo>
                  <a:lnTo>
                    <a:pt x="232050" y="143975"/>
                  </a:lnTo>
                  <a:lnTo>
                    <a:pt x="233077" y="206340"/>
                  </a:lnTo>
                  <a:lnTo>
                    <a:pt x="222361" y="264066"/>
                  </a:lnTo>
                  <a:lnTo>
                    <a:pt x="197190" y="326260"/>
                  </a:lnTo>
                  <a:lnTo>
                    <a:pt x="187842" y="350805"/>
                  </a:lnTo>
                  <a:lnTo>
                    <a:pt x="168255" y="377777"/>
                  </a:lnTo>
                  <a:lnTo>
                    <a:pt x="140744" y="399417"/>
                  </a:lnTo>
                  <a:lnTo>
                    <a:pt x="120640" y="409445"/>
                  </a:lnTo>
                  <a:lnTo>
                    <a:pt x="100007" y="411563"/>
                  </a:lnTo>
                  <a:lnTo>
                    <a:pt x="89591" y="410490"/>
                  </a:lnTo>
                  <a:lnTo>
                    <a:pt x="71780" y="399939"/>
                  </a:lnTo>
                  <a:lnTo>
                    <a:pt x="63754" y="392212"/>
                  </a:lnTo>
                  <a:lnTo>
                    <a:pt x="59574" y="382381"/>
                  </a:lnTo>
                  <a:lnTo>
                    <a:pt x="58049" y="358980"/>
                  </a:lnTo>
                  <a:lnTo>
                    <a:pt x="69356" y="325087"/>
                  </a:lnTo>
                  <a:lnTo>
                    <a:pt x="84233" y="309729"/>
                  </a:lnTo>
                  <a:lnTo>
                    <a:pt x="93114" y="303996"/>
                  </a:lnTo>
                  <a:lnTo>
                    <a:pt x="115459" y="300746"/>
                  </a:lnTo>
                  <a:lnTo>
                    <a:pt x="139819" y="304370"/>
                  </a:lnTo>
                  <a:lnTo>
                    <a:pt x="194755" y="326642"/>
                  </a:lnTo>
                  <a:lnTo>
                    <a:pt x="228742" y="349874"/>
                  </a:lnTo>
                  <a:lnTo>
                    <a:pt x="289859" y="4083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90466" y="2558425"/>
              <a:ext cx="21058" cy="400083"/>
            </a:xfrm>
            <a:custGeom>
              <a:avLst/>
              <a:gdLst/>
              <a:ahLst/>
              <a:cxnLst/>
              <a:rect l="0" t="0" r="0" b="0"/>
              <a:pathLst>
                <a:path w="21058" h="400083">
                  <a:moveTo>
                    <a:pt x="21057" y="0"/>
                  </a:moveTo>
                  <a:lnTo>
                    <a:pt x="21057" y="54144"/>
                  </a:lnTo>
                  <a:lnTo>
                    <a:pt x="21057" y="109091"/>
                  </a:lnTo>
                  <a:lnTo>
                    <a:pt x="21057" y="165005"/>
                  </a:lnTo>
                  <a:lnTo>
                    <a:pt x="21057" y="224229"/>
                  </a:lnTo>
                  <a:lnTo>
                    <a:pt x="15468" y="280728"/>
                  </a:lnTo>
                  <a:lnTo>
                    <a:pt x="10334" y="332919"/>
                  </a:lnTo>
                  <a:lnTo>
                    <a:pt x="2388" y="375117"/>
                  </a:lnTo>
                  <a:lnTo>
                    <a:pt x="0" y="4000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990300" y="3095518"/>
              <a:ext cx="968623" cy="84089"/>
            </a:xfrm>
            <a:custGeom>
              <a:avLst/>
              <a:gdLst/>
              <a:ahLst/>
              <a:cxnLst/>
              <a:rect l="0" t="0" r="0" b="0"/>
              <a:pathLst>
                <a:path w="968623" h="84089">
                  <a:moveTo>
                    <a:pt x="968622" y="20917"/>
                  </a:moveTo>
                  <a:lnTo>
                    <a:pt x="931144" y="12584"/>
                  </a:lnTo>
                  <a:lnTo>
                    <a:pt x="873306" y="3442"/>
                  </a:lnTo>
                  <a:lnTo>
                    <a:pt x="817299" y="568"/>
                  </a:lnTo>
                  <a:lnTo>
                    <a:pt x="755847" y="0"/>
                  </a:lnTo>
                  <a:lnTo>
                    <a:pt x="704714" y="7123"/>
                  </a:lnTo>
                  <a:lnTo>
                    <a:pt x="643834" y="9744"/>
                  </a:lnTo>
                  <a:lnTo>
                    <a:pt x="580812" y="10261"/>
                  </a:lnTo>
                  <a:lnTo>
                    <a:pt x="529412" y="15940"/>
                  </a:lnTo>
                  <a:lnTo>
                    <a:pt x="477137" y="19442"/>
                  </a:lnTo>
                  <a:lnTo>
                    <a:pt x="424604" y="26069"/>
                  </a:lnTo>
                  <a:lnTo>
                    <a:pt x="371993" y="29852"/>
                  </a:lnTo>
                  <a:lnTo>
                    <a:pt x="317455" y="39536"/>
                  </a:lnTo>
                  <a:lnTo>
                    <a:pt x="259716" y="49594"/>
                  </a:lnTo>
                  <a:lnTo>
                    <a:pt x="197921" y="57517"/>
                  </a:lnTo>
                  <a:lnTo>
                    <a:pt x="149241" y="61397"/>
                  </a:lnTo>
                  <a:lnTo>
                    <a:pt x="88795" y="69944"/>
                  </a:lnTo>
                  <a:lnTo>
                    <a:pt x="31795" y="72845"/>
                  </a:lnTo>
                  <a:lnTo>
                    <a:pt x="9452" y="74412"/>
                  </a:lnTo>
                  <a:lnTo>
                    <a:pt x="5132" y="76467"/>
                  </a:lnTo>
                  <a:lnTo>
                    <a:pt x="0" y="840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27212" y="328489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165080" y="3227056"/>
              <a:ext cx="271675" cy="409336"/>
            </a:xfrm>
            <a:custGeom>
              <a:avLst/>
              <a:gdLst/>
              <a:ahLst/>
              <a:cxnLst/>
              <a:rect l="0" t="0" r="0" b="0"/>
              <a:pathLst>
                <a:path w="271675" h="409336">
                  <a:moveTo>
                    <a:pt x="88433" y="131534"/>
                  </a:moveTo>
                  <a:lnTo>
                    <a:pt x="45280" y="194984"/>
                  </a:lnTo>
                  <a:lnTo>
                    <a:pt x="23654" y="242491"/>
                  </a:lnTo>
                  <a:lnTo>
                    <a:pt x="9317" y="292442"/>
                  </a:lnTo>
                  <a:lnTo>
                    <a:pt x="0" y="336228"/>
                  </a:lnTo>
                  <a:lnTo>
                    <a:pt x="6147" y="383058"/>
                  </a:lnTo>
                  <a:lnTo>
                    <a:pt x="9009" y="393973"/>
                  </a:lnTo>
                  <a:lnTo>
                    <a:pt x="15596" y="401250"/>
                  </a:lnTo>
                  <a:lnTo>
                    <a:pt x="35394" y="409335"/>
                  </a:lnTo>
                  <a:lnTo>
                    <a:pt x="56671" y="406690"/>
                  </a:lnTo>
                  <a:lnTo>
                    <a:pt x="104515" y="385928"/>
                  </a:lnTo>
                  <a:lnTo>
                    <a:pt x="161477" y="332610"/>
                  </a:lnTo>
                  <a:lnTo>
                    <a:pt x="213793" y="271615"/>
                  </a:lnTo>
                  <a:lnTo>
                    <a:pt x="242657" y="229784"/>
                  </a:lnTo>
                  <a:lnTo>
                    <a:pt x="262483" y="177631"/>
                  </a:lnTo>
                  <a:lnTo>
                    <a:pt x="271674" y="140903"/>
                  </a:lnTo>
                  <a:lnTo>
                    <a:pt x="266859" y="96355"/>
                  </a:lnTo>
                  <a:lnTo>
                    <a:pt x="251134" y="61059"/>
                  </a:lnTo>
                  <a:lnTo>
                    <a:pt x="217988" y="20117"/>
                  </a:lnTo>
                  <a:lnTo>
                    <a:pt x="197876" y="11826"/>
                  </a:lnTo>
                  <a:lnTo>
                    <a:pt x="142792" y="0"/>
                  </a:lnTo>
                  <a:lnTo>
                    <a:pt x="109490" y="51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Freeform 26"/>
          <p:cNvSpPr/>
          <p:nvPr/>
        </p:nvSpPr>
        <p:spPr>
          <a:xfrm>
            <a:off x="4632538" y="3284891"/>
            <a:ext cx="200186" cy="379027"/>
          </a:xfrm>
          <a:custGeom>
            <a:avLst/>
            <a:gdLst/>
            <a:ahLst/>
            <a:cxnLst/>
            <a:rect l="0" t="0" r="0" b="0"/>
            <a:pathLst>
              <a:path w="200186" h="379027">
                <a:moveTo>
                  <a:pt x="21058" y="0"/>
                </a:moveTo>
                <a:lnTo>
                  <a:pt x="79674" y="9065"/>
                </a:lnTo>
                <a:lnTo>
                  <a:pt x="136271" y="21788"/>
                </a:lnTo>
                <a:lnTo>
                  <a:pt x="156492" y="29571"/>
                </a:lnTo>
                <a:lnTo>
                  <a:pt x="173277" y="40828"/>
                </a:lnTo>
                <a:lnTo>
                  <a:pt x="185417" y="56750"/>
                </a:lnTo>
                <a:lnTo>
                  <a:pt x="190292" y="65909"/>
                </a:lnTo>
                <a:lnTo>
                  <a:pt x="192589" y="85445"/>
                </a:lnTo>
                <a:lnTo>
                  <a:pt x="188541" y="105826"/>
                </a:lnTo>
                <a:lnTo>
                  <a:pt x="178943" y="126582"/>
                </a:lnTo>
                <a:lnTo>
                  <a:pt x="125414" y="180469"/>
                </a:lnTo>
                <a:lnTo>
                  <a:pt x="63090" y="227631"/>
                </a:lnTo>
                <a:lnTo>
                  <a:pt x="60778" y="232472"/>
                </a:lnTo>
                <a:lnTo>
                  <a:pt x="63915" y="235700"/>
                </a:lnTo>
                <a:lnTo>
                  <a:pt x="125137" y="256161"/>
                </a:lnTo>
                <a:lnTo>
                  <a:pt x="186288" y="286770"/>
                </a:lnTo>
                <a:lnTo>
                  <a:pt x="194382" y="292955"/>
                </a:lnTo>
                <a:lnTo>
                  <a:pt x="198608" y="301758"/>
                </a:lnTo>
                <a:lnTo>
                  <a:pt x="200185" y="324018"/>
                </a:lnTo>
                <a:lnTo>
                  <a:pt x="196628" y="332995"/>
                </a:lnTo>
                <a:lnTo>
                  <a:pt x="183317" y="346089"/>
                </a:lnTo>
                <a:lnTo>
                  <a:pt x="156092" y="360038"/>
                </a:lnTo>
                <a:lnTo>
                  <a:pt x="99810" y="367996"/>
                </a:lnTo>
                <a:lnTo>
                  <a:pt x="42420" y="376500"/>
                </a:lnTo>
                <a:lnTo>
                  <a:pt x="0" y="37902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/>
          <p:cNvGrpSpPr/>
          <p:nvPr/>
        </p:nvGrpSpPr>
        <p:grpSpPr>
          <a:xfrm>
            <a:off x="4411440" y="3742007"/>
            <a:ext cx="1042322" cy="1037932"/>
            <a:chOff x="4411440" y="3742007"/>
            <a:chExt cx="1042322" cy="1037932"/>
          </a:xfrm>
        </p:grpSpPr>
        <p:sp>
          <p:nvSpPr>
            <p:cNvPr id="28" name="Freeform 27"/>
            <p:cNvSpPr/>
            <p:nvPr/>
          </p:nvSpPr>
          <p:spPr>
            <a:xfrm>
              <a:off x="4643067" y="3742007"/>
              <a:ext cx="190176" cy="416750"/>
            </a:xfrm>
            <a:custGeom>
              <a:avLst/>
              <a:gdLst/>
              <a:ahLst/>
              <a:cxnLst/>
              <a:rect l="0" t="0" r="0" b="0"/>
              <a:pathLst>
                <a:path w="190176" h="416750">
                  <a:moveTo>
                    <a:pt x="21057" y="27195"/>
                  </a:moveTo>
                  <a:lnTo>
                    <a:pt x="32235" y="10427"/>
                  </a:lnTo>
                  <a:lnTo>
                    <a:pt x="40207" y="5488"/>
                  </a:lnTo>
                  <a:lnTo>
                    <a:pt x="61544" y="0"/>
                  </a:lnTo>
                  <a:lnTo>
                    <a:pt x="99864" y="2499"/>
                  </a:lnTo>
                  <a:lnTo>
                    <a:pt x="120813" y="10760"/>
                  </a:lnTo>
                  <a:lnTo>
                    <a:pt x="129675" y="16238"/>
                  </a:lnTo>
                  <a:lnTo>
                    <a:pt x="135583" y="24570"/>
                  </a:lnTo>
                  <a:lnTo>
                    <a:pt x="142148" y="46305"/>
                  </a:lnTo>
                  <a:lnTo>
                    <a:pt x="140254" y="79260"/>
                  </a:lnTo>
                  <a:lnTo>
                    <a:pt x="132135" y="97518"/>
                  </a:lnTo>
                  <a:lnTo>
                    <a:pt x="126694" y="105663"/>
                  </a:lnTo>
                  <a:lnTo>
                    <a:pt x="123769" y="124070"/>
                  </a:lnTo>
                  <a:lnTo>
                    <a:pt x="124627" y="133892"/>
                  </a:lnTo>
                  <a:lnTo>
                    <a:pt x="131819" y="151045"/>
                  </a:lnTo>
                  <a:lnTo>
                    <a:pt x="143984" y="166467"/>
                  </a:lnTo>
                  <a:lnTo>
                    <a:pt x="184861" y="208113"/>
                  </a:lnTo>
                  <a:lnTo>
                    <a:pt x="190175" y="231215"/>
                  </a:lnTo>
                  <a:lnTo>
                    <a:pt x="187467" y="255911"/>
                  </a:lnTo>
                  <a:lnTo>
                    <a:pt x="172789" y="288375"/>
                  </a:lnTo>
                  <a:lnTo>
                    <a:pt x="152453" y="313332"/>
                  </a:lnTo>
                  <a:lnTo>
                    <a:pt x="95446" y="356943"/>
                  </a:lnTo>
                  <a:lnTo>
                    <a:pt x="60881" y="382016"/>
                  </a:lnTo>
                  <a:lnTo>
                    <a:pt x="13737" y="402297"/>
                  </a:lnTo>
                  <a:lnTo>
                    <a:pt x="0" y="4167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064207" y="3779730"/>
              <a:ext cx="291922" cy="366352"/>
            </a:xfrm>
            <a:custGeom>
              <a:avLst/>
              <a:gdLst/>
              <a:ahLst/>
              <a:cxnLst/>
              <a:rect l="0" t="0" r="0" b="0"/>
              <a:pathLst>
                <a:path w="291922" h="366352">
                  <a:moveTo>
                    <a:pt x="273741" y="0"/>
                  </a:moveTo>
                  <a:lnTo>
                    <a:pt x="215124" y="0"/>
                  </a:lnTo>
                  <a:lnTo>
                    <a:pt x="174744" y="0"/>
                  </a:lnTo>
                  <a:lnTo>
                    <a:pt x="164459" y="3510"/>
                  </a:lnTo>
                  <a:lnTo>
                    <a:pt x="149912" y="16768"/>
                  </a:lnTo>
                  <a:lnTo>
                    <a:pt x="127135" y="72326"/>
                  </a:lnTo>
                  <a:lnTo>
                    <a:pt x="112461" y="115542"/>
                  </a:lnTo>
                  <a:lnTo>
                    <a:pt x="113578" y="121482"/>
                  </a:lnTo>
                  <a:lnTo>
                    <a:pt x="117833" y="124272"/>
                  </a:lnTo>
                  <a:lnTo>
                    <a:pt x="131919" y="124252"/>
                  </a:lnTo>
                  <a:lnTo>
                    <a:pt x="190002" y="110643"/>
                  </a:lnTo>
                  <a:lnTo>
                    <a:pt x="242220" y="120491"/>
                  </a:lnTo>
                  <a:lnTo>
                    <a:pt x="260121" y="133100"/>
                  </a:lnTo>
                  <a:lnTo>
                    <a:pt x="274707" y="150402"/>
                  </a:lnTo>
                  <a:lnTo>
                    <a:pt x="285089" y="169791"/>
                  </a:lnTo>
                  <a:lnTo>
                    <a:pt x="291921" y="206027"/>
                  </a:lnTo>
                  <a:lnTo>
                    <a:pt x="288356" y="240809"/>
                  </a:lnTo>
                  <a:lnTo>
                    <a:pt x="279847" y="259495"/>
                  </a:lnTo>
                  <a:lnTo>
                    <a:pt x="234878" y="321193"/>
                  </a:lnTo>
                  <a:lnTo>
                    <a:pt x="208414" y="337844"/>
                  </a:lnTo>
                  <a:lnTo>
                    <a:pt x="147209" y="361252"/>
                  </a:lnTo>
                  <a:lnTo>
                    <a:pt x="110168" y="366351"/>
                  </a:lnTo>
                  <a:lnTo>
                    <a:pt x="56900" y="359668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411440" y="4242984"/>
              <a:ext cx="1042322" cy="105286"/>
            </a:xfrm>
            <a:custGeom>
              <a:avLst/>
              <a:gdLst/>
              <a:ahLst/>
              <a:cxnLst/>
              <a:rect l="0" t="0" r="0" b="0"/>
              <a:pathLst>
                <a:path w="1042322" h="105286">
                  <a:moveTo>
                    <a:pt x="1042321" y="0"/>
                  </a:moveTo>
                  <a:lnTo>
                    <a:pt x="983705" y="0"/>
                  </a:lnTo>
                  <a:lnTo>
                    <a:pt x="921125" y="1170"/>
                  </a:lnTo>
                  <a:lnTo>
                    <a:pt x="869801" y="7236"/>
                  </a:lnTo>
                  <a:lnTo>
                    <a:pt x="819889" y="10723"/>
                  </a:lnTo>
                  <a:lnTo>
                    <a:pt x="764158" y="18669"/>
                  </a:lnTo>
                  <a:lnTo>
                    <a:pt x="703106" y="26175"/>
                  </a:lnTo>
                  <a:lnTo>
                    <a:pt x="648965" y="29982"/>
                  </a:lnTo>
                  <a:lnTo>
                    <a:pt x="588325" y="38505"/>
                  </a:lnTo>
                  <a:lnTo>
                    <a:pt x="530078" y="42214"/>
                  </a:lnTo>
                  <a:lnTo>
                    <a:pt x="473464" y="50236"/>
                  </a:lnTo>
                  <a:lnTo>
                    <a:pt x="417567" y="57756"/>
                  </a:lnTo>
                  <a:lnTo>
                    <a:pt x="364320" y="61567"/>
                  </a:lnTo>
                  <a:lnTo>
                    <a:pt x="321407" y="65578"/>
                  </a:lnTo>
                  <a:lnTo>
                    <a:pt x="276209" y="70090"/>
                  </a:lnTo>
                  <a:lnTo>
                    <a:pt x="214811" y="73800"/>
                  </a:lnTo>
                  <a:lnTo>
                    <a:pt x="154606" y="84941"/>
                  </a:lnTo>
                  <a:lnTo>
                    <a:pt x="104301" y="91848"/>
                  </a:lnTo>
                  <a:lnTo>
                    <a:pt x="46079" y="9977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142369" y="4316684"/>
              <a:ext cx="185051" cy="139316"/>
            </a:xfrm>
            <a:custGeom>
              <a:avLst/>
              <a:gdLst/>
              <a:ahLst/>
              <a:cxnLst/>
              <a:rect l="0" t="0" r="0" b="0"/>
              <a:pathLst>
                <a:path w="185051" h="139316">
                  <a:moveTo>
                    <a:pt x="6066" y="0"/>
                  </a:moveTo>
                  <a:lnTo>
                    <a:pt x="2946" y="42691"/>
                  </a:lnTo>
                  <a:lnTo>
                    <a:pt x="0" y="63427"/>
                  </a:lnTo>
                  <a:lnTo>
                    <a:pt x="2590" y="84342"/>
                  </a:lnTo>
                  <a:lnTo>
                    <a:pt x="16214" y="115847"/>
                  </a:lnTo>
                  <a:lnTo>
                    <a:pt x="34753" y="130646"/>
                  </a:lnTo>
                  <a:lnTo>
                    <a:pt x="46248" y="136230"/>
                  </a:lnTo>
                  <a:lnTo>
                    <a:pt x="74617" y="139315"/>
                  </a:lnTo>
                  <a:lnTo>
                    <a:pt x="129311" y="131764"/>
                  </a:lnTo>
                  <a:lnTo>
                    <a:pt x="18505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285306" y="4411440"/>
              <a:ext cx="31586" cy="368499"/>
            </a:xfrm>
            <a:custGeom>
              <a:avLst/>
              <a:gdLst/>
              <a:ahLst/>
              <a:cxnLst/>
              <a:rect l="0" t="0" r="0" b="0"/>
              <a:pathLst>
                <a:path w="31586" h="368499">
                  <a:moveTo>
                    <a:pt x="31585" y="0"/>
                  </a:moveTo>
                  <a:lnTo>
                    <a:pt x="23252" y="54145"/>
                  </a:lnTo>
                  <a:lnTo>
                    <a:pt x="15901" y="109091"/>
                  </a:lnTo>
                  <a:lnTo>
                    <a:pt x="12120" y="156586"/>
                  </a:lnTo>
                  <a:lnTo>
                    <a:pt x="5410" y="207703"/>
                  </a:lnTo>
                  <a:lnTo>
                    <a:pt x="1069" y="270142"/>
                  </a:lnTo>
                  <a:lnTo>
                    <a:pt x="211" y="331348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603091" y="4309358"/>
              <a:ext cx="297962" cy="391935"/>
            </a:xfrm>
            <a:custGeom>
              <a:avLst/>
              <a:gdLst/>
              <a:ahLst/>
              <a:cxnLst/>
              <a:rect l="0" t="0" r="0" b="0"/>
              <a:pathLst>
                <a:path w="297962" h="391935">
                  <a:moveTo>
                    <a:pt x="134732" y="49440"/>
                  </a:moveTo>
                  <a:lnTo>
                    <a:pt x="90770" y="69683"/>
                  </a:lnTo>
                  <a:lnTo>
                    <a:pt x="66075" y="94432"/>
                  </a:lnTo>
                  <a:lnTo>
                    <a:pt x="32769" y="152908"/>
                  </a:lnTo>
                  <a:lnTo>
                    <a:pt x="12338" y="214363"/>
                  </a:lnTo>
                  <a:lnTo>
                    <a:pt x="0" y="275662"/>
                  </a:lnTo>
                  <a:lnTo>
                    <a:pt x="4085" y="316640"/>
                  </a:lnTo>
                  <a:lnTo>
                    <a:pt x="18293" y="352828"/>
                  </a:lnTo>
                  <a:lnTo>
                    <a:pt x="42910" y="380188"/>
                  </a:lnTo>
                  <a:lnTo>
                    <a:pt x="65456" y="389462"/>
                  </a:lnTo>
                  <a:lnTo>
                    <a:pt x="78020" y="391934"/>
                  </a:lnTo>
                  <a:lnTo>
                    <a:pt x="101338" y="388443"/>
                  </a:lnTo>
                  <a:lnTo>
                    <a:pt x="162787" y="359504"/>
                  </a:lnTo>
                  <a:lnTo>
                    <a:pt x="221943" y="307681"/>
                  </a:lnTo>
                  <a:lnTo>
                    <a:pt x="255424" y="261454"/>
                  </a:lnTo>
                  <a:lnTo>
                    <a:pt x="283944" y="199152"/>
                  </a:lnTo>
                  <a:lnTo>
                    <a:pt x="294058" y="147079"/>
                  </a:lnTo>
                  <a:lnTo>
                    <a:pt x="297961" y="123251"/>
                  </a:lnTo>
                  <a:lnTo>
                    <a:pt x="290934" y="69826"/>
                  </a:lnTo>
                  <a:lnTo>
                    <a:pt x="283704" y="44462"/>
                  </a:lnTo>
                  <a:lnTo>
                    <a:pt x="272692" y="25390"/>
                  </a:lnTo>
                  <a:lnTo>
                    <a:pt x="253760" y="12235"/>
                  </a:lnTo>
                  <a:lnTo>
                    <a:pt x="229748" y="3658"/>
                  </a:lnTo>
                  <a:lnTo>
                    <a:pt x="191091" y="0"/>
                  </a:lnTo>
                  <a:lnTo>
                    <a:pt x="134732" y="7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5039155" y="2474197"/>
            <a:ext cx="374665" cy="1168664"/>
            <a:chOff x="5039155" y="2474197"/>
            <a:chExt cx="374665" cy="1168664"/>
          </a:xfrm>
        </p:grpSpPr>
        <p:sp>
          <p:nvSpPr>
            <p:cNvPr id="35" name="Freeform 34"/>
            <p:cNvSpPr/>
            <p:nvPr/>
          </p:nvSpPr>
          <p:spPr>
            <a:xfrm>
              <a:off x="5164471" y="2474197"/>
              <a:ext cx="26079" cy="505368"/>
            </a:xfrm>
            <a:custGeom>
              <a:avLst/>
              <a:gdLst/>
              <a:ahLst/>
              <a:cxnLst/>
              <a:rect l="0" t="0" r="0" b="0"/>
              <a:pathLst>
                <a:path w="26079" h="505368">
                  <a:moveTo>
                    <a:pt x="26078" y="0"/>
                  </a:moveTo>
                  <a:lnTo>
                    <a:pt x="17745" y="48930"/>
                  </a:lnTo>
                  <a:lnTo>
                    <a:pt x="15983" y="108061"/>
                  </a:lnTo>
                  <a:lnTo>
                    <a:pt x="15635" y="165971"/>
                  </a:lnTo>
                  <a:lnTo>
                    <a:pt x="14405" y="215423"/>
                  </a:lnTo>
                  <a:lnTo>
                    <a:pt x="8321" y="265950"/>
                  </a:lnTo>
                  <a:lnTo>
                    <a:pt x="2553" y="328657"/>
                  </a:lnTo>
                  <a:lnTo>
                    <a:pt x="0" y="373460"/>
                  </a:lnTo>
                  <a:lnTo>
                    <a:pt x="4029" y="425629"/>
                  </a:lnTo>
                  <a:lnTo>
                    <a:pt x="13224" y="480396"/>
                  </a:lnTo>
                  <a:lnTo>
                    <a:pt x="15550" y="5053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095792" y="2747937"/>
              <a:ext cx="305328" cy="238855"/>
            </a:xfrm>
            <a:custGeom>
              <a:avLst/>
              <a:gdLst/>
              <a:ahLst/>
              <a:cxnLst/>
              <a:rect l="0" t="0" r="0" b="0"/>
              <a:pathLst>
                <a:path w="305328" h="238855">
                  <a:moveTo>
                    <a:pt x="0" y="126342"/>
                  </a:moveTo>
                  <a:lnTo>
                    <a:pt x="3120" y="169034"/>
                  </a:lnTo>
                  <a:lnTo>
                    <a:pt x="14573" y="200213"/>
                  </a:lnTo>
                  <a:lnTo>
                    <a:pt x="20244" y="210684"/>
                  </a:lnTo>
                  <a:lnTo>
                    <a:pt x="35904" y="225439"/>
                  </a:lnTo>
                  <a:lnTo>
                    <a:pt x="44993" y="231011"/>
                  </a:lnTo>
                  <a:lnTo>
                    <a:pt x="85731" y="238854"/>
                  </a:lnTo>
                  <a:lnTo>
                    <a:pt x="108683" y="234449"/>
                  </a:lnTo>
                  <a:lnTo>
                    <a:pt x="157205" y="206046"/>
                  </a:lnTo>
                  <a:lnTo>
                    <a:pt x="218656" y="146416"/>
                  </a:lnTo>
                  <a:lnTo>
                    <a:pt x="232881" y="124735"/>
                  </a:lnTo>
                  <a:lnTo>
                    <a:pt x="261024" y="64577"/>
                  </a:lnTo>
                  <a:lnTo>
                    <a:pt x="291853" y="22167"/>
                  </a:lnTo>
                  <a:lnTo>
                    <a:pt x="3053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401119" y="27584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039155" y="3187190"/>
              <a:ext cx="270361" cy="455671"/>
            </a:xfrm>
            <a:custGeom>
              <a:avLst/>
              <a:gdLst/>
              <a:ahLst/>
              <a:cxnLst/>
              <a:rect l="0" t="0" r="0" b="0"/>
              <a:pathLst>
                <a:path w="270361" h="455671">
                  <a:moveTo>
                    <a:pt x="140866" y="24001"/>
                  </a:moveTo>
                  <a:lnTo>
                    <a:pt x="122884" y="8360"/>
                  </a:lnTo>
                  <a:lnTo>
                    <a:pt x="105968" y="282"/>
                  </a:lnTo>
                  <a:lnTo>
                    <a:pt x="96543" y="0"/>
                  </a:lnTo>
                  <a:lnTo>
                    <a:pt x="76713" y="5925"/>
                  </a:lnTo>
                  <a:lnTo>
                    <a:pt x="43792" y="28793"/>
                  </a:lnTo>
                  <a:lnTo>
                    <a:pt x="23066" y="50118"/>
                  </a:lnTo>
                  <a:lnTo>
                    <a:pt x="1148" y="98367"/>
                  </a:lnTo>
                  <a:lnTo>
                    <a:pt x="0" y="119054"/>
                  </a:lnTo>
                  <a:lnTo>
                    <a:pt x="4559" y="139946"/>
                  </a:lnTo>
                  <a:lnTo>
                    <a:pt x="14384" y="160930"/>
                  </a:lnTo>
                  <a:lnTo>
                    <a:pt x="32789" y="175716"/>
                  </a:lnTo>
                  <a:lnTo>
                    <a:pt x="44248" y="181296"/>
                  </a:lnTo>
                  <a:lnTo>
                    <a:pt x="69458" y="184377"/>
                  </a:lnTo>
                  <a:lnTo>
                    <a:pt x="95091" y="180677"/>
                  </a:lnTo>
                  <a:lnTo>
                    <a:pt x="128083" y="165440"/>
                  </a:lnTo>
                  <a:lnTo>
                    <a:pt x="190976" y="115495"/>
                  </a:lnTo>
                  <a:lnTo>
                    <a:pt x="243733" y="55300"/>
                  </a:lnTo>
                  <a:lnTo>
                    <a:pt x="251558" y="44867"/>
                  </a:lnTo>
                  <a:lnTo>
                    <a:pt x="257944" y="41422"/>
                  </a:lnTo>
                  <a:lnTo>
                    <a:pt x="263372" y="42634"/>
                  </a:lnTo>
                  <a:lnTo>
                    <a:pt x="268160" y="46951"/>
                  </a:lnTo>
                  <a:lnTo>
                    <a:pt x="270360" y="67347"/>
                  </a:lnTo>
                  <a:lnTo>
                    <a:pt x="267830" y="122511"/>
                  </a:lnTo>
                  <a:lnTo>
                    <a:pt x="260095" y="179637"/>
                  </a:lnTo>
                  <a:lnTo>
                    <a:pt x="254234" y="239795"/>
                  </a:lnTo>
                  <a:lnTo>
                    <a:pt x="242158" y="291755"/>
                  </a:lnTo>
                  <a:lnTo>
                    <a:pt x="235743" y="345909"/>
                  </a:lnTo>
                  <a:lnTo>
                    <a:pt x="226727" y="408027"/>
                  </a:lnTo>
                  <a:lnTo>
                    <a:pt x="214565" y="4556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Freeform 39"/>
          <p:cNvSpPr/>
          <p:nvPr/>
        </p:nvSpPr>
        <p:spPr>
          <a:xfrm>
            <a:off x="5127378" y="1570941"/>
            <a:ext cx="157929" cy="208376"/>
          </a:xfrm>
          <a:custGeom>
            <a:avLst/>
            <a:gdLst/>
            <a:ahLst/>
            <a:cxnLst/>
            <a:rect l="0" t="0" r="0" b="0"/>
            <a:pathLst>
              <a:path w="157929" h="208376">
                <a:moveTo>
                  <a:pt x="157928" y="8333"/>
                </a:moveTo>
                <a:lnTo>
                  <a:pt x="120449" y="0"/>
                </a:lnTo>
                <a:lnTo>
                  <a:pt x="82482" y="1575"/>
                </a:lnTo>
                <a:lnTo>
                  <a:pt x="57716" y="7669"/>
                </a:lnTo>
                <a:lnTo>
                  <a:pt x="38909" y="18177"/>
                </a:lnTo>
                <a:lnTo>
                  <a:pt x="32958" y="26594"/>
                </a:lnTo>
                <a:lnTo>
                  <a:pt x="17035" y="81433"/>
                </a:lnTo>
                <a:lnTo>
                  <a:pt x="18376" y="89822"/>
                </a:lnTo>
                <a:lnTo>
                  <a:pt x="22779" y="96584"/>
                </a:lnTo>
                <a:lnTo>
                  <a:pt x="37030" y="107217"/>
                </a:lnTo>
                <a:lnTo>
                  <a:pt x="79356" y="132865"/>
                </a:lnTo>
                <a:lnTo>
                  <a:pt x="95783" y="158315"/>
                </a:lnTo>
                <a:lnTo>
                  <a:pt x="97942" y="177937"/>
                </a:lnTo>
                <a:lnTo>
                  <a:pt x="96880" y="188083"/>
                </a:lnTo>
                <a:lnTo>
                  <a:pt x="91493" y="194847"/>
                </a:lnTo>
                <a:lnTo>
                  <a:pt x="73029" y="202362"/>
                </a:lnTo>
                <a:lnTo>
                  <a:pt x="18874" y="207583"/>
                </a:lnTo>
                <a:lnTo>
                  <a:pt x="0" y="20837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5" name="Group 44"/>
          <p:cNvGrpSpPr/>
          <p:nvPr/>
        </p:nvGrpSpPr>
        <p:grpSpPr>
          <a:xfrm>
            <a:off x="7043565" y="1089496"/>
            <a:ext cx="1631918" cy="1332059"/>
            <a:chOff x="7043565" y="1089496"/>
            <a:chExt cx="1631918" cy="1332059"/>
          </a:xfrm>
        </p:grpSpPr>
        <p:sp>
          <p:nvSpPr>
            <p:cNvPr id="41" name="Freeform 40"/>
            <p:cNvSpPr/>
            <p:nvPr/>
          </p:nvSpPr>
          <p:spPr>
            <a:xfrm>
              <a:off x="7588434" y="1089496"/>
              <a:ext cx="375273" cy="561461"/>
            </a:xfrm>
            <a:custGeom>
              <a:avLst/>
              <a:gdLst/>
              <a:ahLst/>
              <a:cxnLst/>
              <a:rect l="0" t="0" r="0" b="0"/>
              <a:pathLst>
                <a:path w="375273" h="561461">
                  <a:moveTo>
                    <a:pt x="44727" y="152866"/>
                  </a:moveTo>
                  <a:lnTo>
                    <a:pt x="22370" y="147277"/>
                  </a:lnTo>
                  <a:lnTo>
                    <a:pt x="14614" y="142121"/>
                  </a:lnTo>
                  <a:lnTo>
                    <a:pt x="2877" y="127034"/>
                  </a:lnTo>
                  <a:lnTo>
                    <a:pt x="0" y="105510"/>
                  </a:lnTo>
                  <a:lnTo>
                    <a:pt x="7686" y="59154"/>
                  </a:lnTo>
                  <a:lnTo>
                    <a:pt x="20075" y="40636"/>
                  </a:lnTo>
                  <a:lnTo>
                    <a:pt x="56624" y="9685"/>
                  </a:lnTo>
                  <a:lnTo>
                    <a:pt x="83160" y="1492"/>
                  </a:lnTo>
                  <a:lnTo>
                    <a:pt x="124744" y="0"/>
                  </a:lnTo>
                  <a:lnTo>
                    <a:pt x="146970" y="5377"/>
                  </a:lnTo>
                  <a:lnTo>
                    <a:pt x="164647" y="15566"/>
                  </a:lnTo>
                  <a:lnTo>
                    <a:pt x="187753" y="40045"/>
                  </a:lnTo>
                  <a:lnTo>
                    <a:pt x="196031" y="62559"/>
                  </a:lnTo>
                  <a:lnTo>
                    <a:pt x="201346" y="115141"/>
                  </a:lnTo>
                  <a:lnTo>
                    <a:pt x="196677" y="156636"/>
                  </a:lnTo>
                  <a:lnTo>
                    <a:pt x="184789" y="181448"/>
                  </a:lnTo>
                  <a:lnTo>
                    <a:pt x="166638" y="203004"/>
                  </a:lnTo>
                  <a:lnTo>
                    <a:pt x="119977" y="232787"/>
                  </a:lnTo>
                  <a:lnTo>
                    <a:pt x="105077" y="238689"/>
                  </a:lnTo>
                  <a:lnTo>
                    <a:pt x="106018" y="236988"/>
                  </a:lnTo>
                  <a:lnTo>
                    <a:pt x="110154" y="233514"/>
                  </a:lnTo>
                  <a:lnTo>
                    <a:pt x="143921" y="228624"/>
                  </a:lnTo>
                  <a:lnTo>
                    <a:pt x="179792" y="232765"/>
                  </a:lnTo>
                  <a:lnTo>
                    <a:pt x="231760" y="254220"/>
                  </a:lnTo>
                  <a:lnTo>
                    <a:pt x="289877" y="295545"/>
                  </a:lnTo>
                  <a:lnTo>
                    <a:pt x="344726" y="356893"/>
                  </a:lnTo>
                  <a:lnTo>
                    <a:pt x="369946" y="414408"/>
                  </a:lnTo>
                  <a:lnTo>
                    <a:pt x="375272" y="437563"/>
                  </a:lnTo>
                  <a:lnTo>
                    <a:pt x="369160" y="490556"/>
                  </a:lnTo>
                  <a:lnTo>
                    <a:pt x="360884" y="517030"/>
                  </a:lnTo>
                  <a:lnTo>
                    <a:pt x="345508" y="540495"/>
                  </a:lnTo>
                  <a:lnTo>
                    <a:pt x="334156" y="548155"/>
                  </a:lnTo>
                  <a:lnTo>
                    <a:pt x="305943" y="556668"/>
                  </a:lnTo>
                  <a:lnTo>
                    <a:pt x="251585" y="561460"/>
                  </a:lnTo>
                  <a:lnTo>
                    <a:pt x="195552" y="554674"/>
                  </a:lnTo>
                  <a:lnTo>
                    <a:pt x="139934" y="538676"/>
                  </a:lnTo>
                  <a:lnTo>
                    <a:pt x="98628" y="523657"/>
                  </a:lnTo>
                  <a:lnTo>
                    <a:pt x="42911" y="485212"/>
                  </a:lnTo>
                  <a:lnTo>
                    <a:pt x="34198" y="4792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030900" y="1107687"/>
              <a:ext cx="371925" cy="524231"/>
            </a:xfrm>
            <a:custGeom>
              <a:avLst/>
              <a:gdLst/>
              <a:ahLst/>
              <a:cxnLst/>
              <a:rect l="0" t="0" r="0" b="0"/>
              <a:pathLst>
                <a:path w="371925" h="524231">
                  <a:moveTo>
                    <a:pt x="276084" y="8333"/>
                  </a:moveTo>
                  <a:lnTo>
                    <a:pt x="238606" y="0"/>
                  </a:lnTo>
                  <a:lnTo>
                    <a:pt x="200638" y="1575"/>
                  </a:lnTo>
                  <a:lnTo>
                    <a:pt x="140298" y="6998"/>
                  </a:lnTo>
                  <a:lnTo>
                    <a:pt x="81630" y="6900"/>
                  </a:lnTo>
                  <a:lnTo>
                    <a:pt x="46113" y="3359"/>
                  </a:lnTo>
                  <a:lnTo>
                    <a:pt x="24137" y="10412"/>
                  </a:lnTo>
                  <a:lnTo>
                    <a:pt x="8910" y="24465"/>
                  </a:lnTo>
                  <a:lnTo>
                    <a:pt x="3211" y="33126"/>
                  </a:lnTo>
                  <a:lnTo>
                    <a:pt x="0" y="55227"/>
                  </a:lnTo>
                  <a:lnTo>
                    <a:pt x="7470" y="107543"/>
                  </a:lnTo>
                  <a:lnTo>
                    <a:pt x="20210" y="164108"/>
                  </a:lnTo>
                  <a:lnTo>
                    <a:pt x="29344" y="213326"/>
                  </a:lnTo>
                  <a:lnTo>
                    <a:pt x="32570" y="254425"/>
                  </a:lnTo>
                  <a:lnTo>
                    <a:pt x="33024" y="254283"/>
                  </a:lnTo>
                  <a:lnTo>
                    <a:pt x="33325" y="249509"/>
                  </a:lnTo>
                  <a:lnTo>
                    <a:pt x="39900" y="237965"/>
                  </a:lnTo>
                  <a:lnTo>
                    <a:pt x="59875" y="218312"/>
                  </a:lnTo>
                  <a:lnTo>
                    <a:pt x="68773" y="211490"/>
                  </a:lnTo>
                  <a:lnTo>
                    <a:pt x="94259" y="203910"/>
                  </a:lnTo>
                  <a:lnTo>
                    <a:pt x="152691" y="199044"/>
                  </a:lnTo>
                  <a:lnTo>
                    <a:pt x="189610" y="203790"/>
                  </a:lnTo>
                  <a:lnTo>
                    <a:pt x="252536" y="239010"/>
                  </a:lnTo>
                  <a:lnTo>
                    <a:pt x="314860" y="290324"/>
                  </a:lnTo>
                  <a:lnTo>
                    <a:pt x="338266" y="319224"/>
                  </a:lnTo>
                  <a:lnTo>
                    <a:pt x="367136" y="370911"/>
                  </a:lnTo>
                  <a:lnTo>
                    <a:pt x="371924" y="401496"/>
                  </a:lnTo>
                  <a:lnTo>
                    <a:pt x="371563" y="417841"/>
                  </a:lnTo>
                  <a:lnTo>
                    <a:pt x="361803" y="445360"/>
                  </a:lnTo>
                  <a:lnTo>
                    <a:pt x="345767" y="468120"/>
                  </a:lnTo>
                  <a:lnTo>
                    <a:pt x="317008" y="492917"/>
                  </a:lnTo>
                  <a:lnTo>
                    <a:pt x="259810" y="516322"/>
                  </a:lnTo>
                  <a:lnTo>
                    <a:pt x="205453" y="522668"/>
                  </a:lnTo>
                  <a:lnTo>
                    <a:pt x="146535" y="523921"/>
                  </a:lnTo>
                  <a:lnTo>
                    <a:pt x="84508" y="524169"/>
                  </a:lnTo>
                  <a:lnTo>
                    <a:pt x="54986" y="5242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085886" y="1810904"/>
              <a:ext cx="318176" cy="452723"/>
            </a:xfrm>
            <a:custGeom>
              <a:avLst/>
              <a:gdLst/>
              <a:ahLst/>
              <a:cxnLst/>
              <a:rect l="0" t="0" r="0" b="0"/>
              <a:pathLst>
                <a:path w="318176" h="452723">
                  <a:moveTo>
                    <a:pt x="21057" y="10526"/>
                  </a:moveTo>
                  <a:lnTo>
                    <a:pt x="69988" y="2192"/>
                  </a:lnTo>
                  <a:lnTo>
                    <a:pt x="117833" y="648"/>
                  </a:lnTo>
                  <a:lnTo>
                    <a:pt x="180814" y="126"/>
                  </a:lnTo>
                  <a:lnTo>
                    <a:pt x="238314" y="23"/>
                  </a:lnTo>
                  <a:lnTo>
                    <a:pt x="294732" y="2"/>
                  </a:lnTo>
                  <a:lnTo>
                    <a:pt x="308792" y="0"/>
                  </a:lnTo>
                  <a:lnTo>
                    <a:pt x="315825" y="2339"/>
                  </a:lnTo>
                  <a:lnTo>
                    <a:pt x="318175" y="6238"/>
                  </a:lnTo>
                  <a:lnTo>
                    <a:pt x="317402" y="11176"/>
                  </a:lnTo>
                  <a:lnTo>
                    <a:pt x="272027" y="69739"/>
                  </a:lnTo>
                  <a:lnTo>
                    <a:pt x="217900" y="129206"/>
                  </a:lnTo>
                  <a:lnTo>
                    <a:pt x="168474" y="187277"/>
                  </a:lnTo>
                  <a:lnTo>
                    <a:pt x="155596" y="203726"/>
                  </a:lnTo>
                  <a:lnTo>
                    <a:pt x="121857" y="262363"/>
                  </a:lnTo>
                  <a:lnTo>
                    <a:pt x="80633" y="319196"/>
                  </a:lnTo>
                  <a:lnTo>
                    <a:pt x="52625" y="374831"/>
                  </a:lnTo>
                  <a:lnTo>
                    <a:pt x="13647" y="430373"/>
                  </a:lnTo>
                  <a:lnTo>
                    <a:pt x="0" y="4527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043565" y="2263626"/>
              <a:ext cx="1631918" cy="157929"/>
            </a:xfrm>
            <a:custGeom>
              <a:avLst/>
              <a:gdLst/>
              <a:ahLst/>
              <a:cxnLst/>
              <a:rect l="0" t="0" r="0" b="0"/>
              <a:pathLst>
                <a:path w="1631918" h="157929">
                  <a:moveTo>
                    <a:pt x="1631917" y="0"/>
                  </a:moveTo>
                  <a:lnTo>
                    <a:pt x="1586380" y="0"/>
                  </a:lnTo>
                  <a:lnTo>
                    <a:pt x="1541878" y="0"/>
                  </a:lnTo>
                  <a:lnTo>
                    <a:pt x="1486566" y="5590"/>
                  </a:lnTo>
                  <a:lnTo>
                    <a:pt x="1434952" y="9066"/>
                  </a:lnTo>
                  <a:lnTo>
                    <a:pt x="1382614" y="10095"/>
                  </a:lnTo>
                  <a:lnTo>
                    <a:pt x="1330061" y="15990"/>
                  </a:lnTo>
                  <a:lnTo>
                    <a:pt x="1271857" y="19556"/>
                  </a:lnTo>
                  <a:lnTo>
                    <a:pt x="1215747" y="20613"/>
                  </a:lnTo>
                  <a:lnTo>
                    <a:pt x="1156487" y="20926"/>
                  </a:lnTo>
                  <a:lnTo>
                    <a:pt x="1112169" y="20999"/>
                  </a:lnTo>
                  <a:lnTo>
                    <a:pt x="1066346" y="22201"/>
                  </a:lnTo>
                  <a:lnTo>
                    <a:pt x="1022583" y="26635"/>
                  </a:lnTo>
                  <a:lnTo>
                    <a:pt x="976617" y="29386"/>
                  </a:lnTo>
                  <a:lnTo>
                    <a:pt x="928891" y="30608"/>
                  </a:lnTo>
                  <a:lnTo>
                    <a:pt x="880383" y="31151"/>
                  </a:lnTo>
                  <a:lnTo>
                    <a:pt x="831529" y="31393"/>
                  </a:lnTo>
                  <a:lnTo>
                    <a:pt x="782520" y="32670"/>
                  </a:lnTo>
                  <a:lnTo>
                    <a:pt x="733441" y="37137"/>
                  </a:lnTo>
                  <a:lnTo>
                    <a:pt x="684333" y="43022"/>
                  </a:lnTo>
                  <a:lnTo>
                    <a:pt x="634040" y="48367"/>
                  </a:lnTo>
                  <a:lnTo>
                    <a:pt x="580493" y="50743"/>
                  </a:lnTo>
                  <a:lnTo>
                    <a:pt x="528618" y="54918"/>
                  </a:lnTo>
                  <a:lnTo>
                    <a:pt x="478267" y="60673"/>
                  </a:lnTo>
                  <a:lnTo>
                    <a:pt x="428592" y="67130"/>
                  </a:lnTo>
                  <a:lnTo>
                    <a:pt x="379218" y="77019"/>
                  </a:lnTo>
                  <a:lnTo>
                    <a:pt x="329978" y="88043"/>
                  </a:lnTo>
                  <a:lnTo>
                    <a:pt x="280798" y="96842"/>
                  </a:lnTo>
                  <a:lnTo>
                    <a:pt x="231644" y="104653"/>
                  </a:lnTo>
                  <a:lnTo>
                    <a:pt x="182501" y="113193"/>
                  </a:lnTo>
                  <a:lnTo>
                    <a:pt x="133364" y="124788"/>
                  </a:lnTo>
                  <a:lnTo>
                    <a:pt x="70841" y="138880"/>
                  </a:lnTo>
                  <a:lnTo>
                    <a:pt x="11755" y="154611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5346873" y="1526632"/>
            <a:ext cx="412216" cy="295449"/>
            <a:chOff x="5346873" y="1526632"/>
            <a:chExt cx="412216" cy="295449"/>
          </a:xfrm>
        </p:grpSpPr>
        <p:sp>
          <p:nvSpPr>
            <p:cNvPr id="46" name="Freeform 45"/>
            <p:cNvSpPr/>
            <p:nvPr/>
          </p:nvSpPr>
          <p:spPr>
            <a:xfrm>
              <a:off x="5346873" y="1641721"/>
              <a:ext cx="170061" cy="180360"/>
            </a:xfrm>
            <a:custGeom>
              <a:avLst/>
              <a:gdLst/>
              <a:ahLst/>
              <a:cxnLst/>
              <a:rect l="0" t="0" r="0" b="0"/>
              <a:pathLst>
                <a:path w="170061" h="180360">
                  <a:moveTo>
                    <a:pt x="12132" y="169180"/>
                  </a:moveTo>
                  <a:lnTo>
                    <a:pt x="953" y="180359"/>
                  </a:lnTo>
                  <a:lnTo>
                    <a:pt x="0" y="180142"/>
                  </a:lnTo>
                  <a:lnTo>
                    <a:pt x="25789" y="117526"/>
                  </a:lnTo>
                  <a:lnTo>
                    <a:pt x="65049" y="56573"/>
                  </a:lnTo>
                  <a:lnTo>
                    <a:pt x="113923" y="4421"/>
                  </a:lnTo>
                  <a:lnTo>
                    <a:pt x="122107" y="849"/>
                  </a:lnTo>
                  <a:lnTo>
                    <a:pt x="140559" y="0"/>
                  </a:lnTo>
                  <a:lnTo>
                    <a:pt x="148052" y="3751"/>
                  </a:lnTo>
                  <a:lnTo>
                    <a:pt x="159499" y="17277"/>
                  </a:lnTo>
                  <a:lnTo>
                    <a:pt x="170060" y="744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597440" y="1526632"/>
              <a:ext cx="140592" cy="128281"/>
            </a:xfrm>
            <a:custGeom>
              <a:avLst/>
              <a:gdLst/>
              <a:ahLst/>
              <a:cxnLst/>
              <a:rect l="0" t="0" r="0" b="0"/>
              <a:pathLst>
                <a:path w="140592" h="128281">
                  <a:moveTo>
                    <a:pt x="35306" y="0"/>
                  </a:moveTo>
                  <a:lnTo>
                    <a:pt x="10112" y="53875"/>
                  </a:lnTo>
                  <a:lnTo>
                    <a:pt x="1492" y="74247"/>
                  </a:lnTo>
                  <a:lnTo>
                    <a:pt x="0" y="95000"/>
                  </a:lnTo>
                  <a:lnTo>
                    <a:pt x="1241" y="105447"/>
                  </a:lnTo>
                  <a:lnTo>
                    <a:pt x="5577" y="113582"/>
                  </a:lnTo>
                  <a:lnTo>
                    <a:pt x="19753" y="125740"/>
                  </a:lnTo>
                  <a:lnTo>
                    <a:pt x="28447" y="128280"/>
                  </a:lnTo>
                  <a:lnTo>
                    <a:pt x="47465" y="127983"/>
                  </a:lnTo>
                  <a:lnTo>
                    <a:pt x="109148" y="111832"/>
                  </a:lnTo>
                  <a:lnTo>
                    <a:pt x="140591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727502" y="1558217"/>
              <a:ext cx="31587" cy="263214"/>
            </a:xfrm>
            <a:custGeom>
              <a:avLst/>
              <a:gdLst/>
              <a:ahLst/>
              <a:cxnLst/>
              <a:rect l="0" t="0" r="0" b="0"/>
              <a:pathLst>
                <a:path w="31587" h="263214">
                  <a:moveTo>
                    <a:pt x="31586" y="0"/>
                  </a:moveTo>
                  <a:lnTo>
                    <a:pt x="24350" y="27556"/>
                  </a:lnTo>
                  <a:lnTo>
                    <a:pt x="18589" y="83779"/>
                  </a:lnTo>
                  <a:lnTo>
                    <a:pt x="12121" y="140291"/>
                  </a:lnTo>
                  <a:lnTo>
                    <a:pt x="3607" y="196515"/>
                  </a:lnTo>
                  <a:lnTo>
                    <a:pt x="713" y="243322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Freeform 49"/>
          <p:cNvSpPr/>
          <p:nvPr/>
        </p:nvSpPr>
        <p:spPr>
          <a:xfrm>
            <a:off x="7358692" y="581157"/>
            <a:ext cx="409883" cy="471693"/>
          </a:xfrm>
          <a:custGeom>
            <a:avLst/>
            <a:gdLst/>
            <a:ahLst/>
            <a:cxnLst/>
            <a:rect l="0" t="0" r="0" b="0"/>
            <a:pathLst>
              <a:path w="409883" h="471693">
                <a:moveTo>
                  <a:pt x="179712" y="8438"/>
                </a:moveTo>
                <a:lnTo>
                  <a:pt x="135749" y="28682"/>
                </a:lnTo>
                <a:lnTo>
                  <a:pt x="74265" y="73926"/>
                </a:lnTo>
                <a:lnTo>
                  <a:pt x="25896" y="120329"/>
                </a:lnTo>
                <a:lnTo>
                  <a:pt x="18677" y="122807"/>
                </a:lnTo>
                <a:lnTo>
                  <a:pt x="11524" y="122119"/>
                </a:lnTo>
                <a:lnTo>
                  <a:pt x="4415" y="119320"/>
                </a:lnTo>
                <a:lnTo>
                  <a:pt x="847" y="113945"/>
                </a:lnTo>
                <a:lnTo>
                  <a:pt x="0" y="98614"/>
                </a:lnTo>
                <a:lnTo>
                  <a:pt x="3752" y="90782"/>
                </a:lnTo>
                <a:lnTo>
                  <a:pt x="25800" y="68581"/>
                </a:lnTo>
                <a:lnTo>
                  <a:pt x="85308" y="19962"/>
                </a:lnTo>
                <a:lnTo>
                  <a:pt x="106169" y="8491"/>
                </a:lnTo>
                <a:lnTo>
                  <a:pt x="163799" y="0"/>
                </a:lnTo>
                <a:lnTo>
                  <a:pt x="206062" y="869"/>
                </a:lnTo>
                <a:lnTo>
                  <a:pt x="240162" y="14904"/>
                </a:lnTo>
                <a:lnTo>
                  <a:pt x="257661" y="27300"/>
                </a:lnTo>
                <a:lnTo>
                  <a:pt x="270118" y="43727"/>
                </a:lnTo>
                <a:lnTo>
                  <a:pt x="275077" y="53021"/>
                </a:lnTo>
                <a:lnTo>
                  <a:pt x="277469" y="72707"/>
                </a:lnTo>
                <a:lnTo>
                  <a:pt x="273462" y="93154"/>
                </a:lnTo>
                <a:lnTo>
                  <a:pt x="258053" y="123226"/>
                </a:lnTo>
                <a:lnTo>
                  <a:pt x="225022" y="162259"/>
                </a:lnTo>
                <a:lnTo>
                  <a:pt x="198597" y="178147"/>
                </a:lnTo>
                <a:lnTo>
                  <a:pt x="194641" y="178899"/>
                </a:lnTo>
                <a:lnTo>
                  <a:pt x="194344" y="177061"/>
                </a:lnTo>
                <a:lnTo>
                  <a:pt x="196486" y="173496"/>
                </a:lnTo>
                <a:lnTo>
                  <a:pt x="221856" y="162889"/>
                </a:lnTo>
                <a:lnTo>
                  <a:pt x="259010" y="157927"/>
                </a:lnTo>
                <a:lnTo>
                  <a:pt x="319053" y="167565"/>
                </a:lnTo>
                <a:lnTo>
                  <a:pt x="344586" y="176258"/>
                </a:lnTo>
                <a:lnTo>
                  <a:pt x="367633" y="191819"/>
                </a:lnTo>
                <a:lnTo>
                  <a:pt x="394750" y="225900"/>
                </a:lnTo>
                <a:lnTo>
                  <a:pt x="403965" y="252097"/>
                </a:lnTo>
                <a:lnTo>
                  <a:pt x="409882" y="312632"/>
                </a:lnTo>
                <a:lnTo>
                  <a:pt x="399729" y="358013"/>
                </a:lnTo>
                <a:lnTo>
                  <a:pt x="381902" y="389916"/>
                </a:lnTo>
                <a:lnTo>
                  <a:pt x="326376" y="436196"/>
                </a:lnTo>
                <a:lnTo>
                  <a:pt x="270381" y="456189"/>
                </a:lnTo>
                <a:lnTo>
                  <a:pt x="213740" y="468283"/>
                </a:lnTo>
                <a:lnTo>
                  <a:pt x="162498" y="470682"/>
                </a:lnTo>
                <a:lnTo>
                  <a:pt x="116541" y="47169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8245341" y="2479713"/>
            <a:ext cx="264955" cy="464183"/>
          </a:xfrm>
          <a:custGeom>
            <a:avLst/>
            <a:gdLst/>
            <a:ahLst/>
            <a:cxnLst/>
            <a:rect l="0" t="0" r="0" b="0"/>
            <a:pathLst>
              <a:path w="264955" h="464183">
                <a:moveTo>
                  <a:pt x="251156" y="15540"/>
                </a:moveTo>
                <a:lnTo>
                  <a:pt x="213678" y="23874"/>
                </a:lnTo>
                <a:lnTo>
                  <a:pt x="178830" y="22299"/>
                </a:lnTo>
                <a:lnTo>
                  <a:pt x="124435" y="16875"/>
                </a:lnTo>
                <a:lnTo>
                  <a:pt x="73007" y="7399"/>
                </a:lnTo>
                <a:lnTo>
                  <a:pt x="33945" y="0"/>
                </a:lnTo>
                <a:lnTo>
                  <a:pt x="10728" y="2005"/>
                </a:lnTo>
                <a:lnTo>
                  <a:pt x="4303" y="8856"/>
                </a:lnTo>
                <a:lnTo>
                  <a:pt x="284" y="32067"/>
                </a:lnTo>
                <a:lnTo>
                  <a:pt x="0" y="86222"/>
                </a:lnTo>
                <a:lnTo>
                  <a:pt x="6876" y="141980"/>
                </a:lnTo>
                <a:lnTo>
                  <a:pt x="14787" y="203680"/>
                </a:lnTo>
                <a:lnTo>
                  <a:pt x="12353" y="225500"/>
                </a:lnTo>
                <a:lnTo>
                  <a:pt x="13575" y="229213"/>
                </a:lnTo>
                <a:lnTo>
                  <a:pt x="16730" y="228179"/>
                </a:lnTo>
                <a:lnTo>
                  <a:pt x="67794" y="171774"/>
                </a:lnTo>
                <a:lnTo>
                  <a:pt x="103110" y="158668"/>
                </a:lnTo>
                <a:lnTo>
                  <a:pt x="142040" y="155435"/>
                </a:lnTo>
                <a:lnTo>
                  <a:pt x="176322" y="162535"/>
                </a:lnTo>
                <a:lnTo>
                  <a:pt x="198009" y="172898"/>
                </a:lnTo>
                <a:lnTo>
                  <a:pt x="224361" y="197476"/>
                </a:lnTo>
                <a:lnTo>
                  <a:pt x="245820" y="237222"/>
                </a:lnTo>
                <a:lnTo>
                  <a:pt x="264954" y="294947"/>
                </a:lnTo>
                <a:lnTo>
                  <a:pt x="262374" y="356604"/>
                </a:lnTo>
                <a:lnTo>
                  <a:pt x="252661" y="398396"/>
                </a:lnTo>
                <a:lnTo>
                  <a:pt x="241686" y="418105"/>
                </a:lnTo>
                <a:lnTo>
                  <a:pt x="222771" y="431544"/>
                </a:lnTo>
                <a:lnTo>
                  <a:pt x="172500" y="449704"/>
                </a:lnTo>
                <a:lnTo>
                  <a:pt x="116340" y="463386"/>
                </a:lnTo>
                <a:lnTo>
                  <a:pt x="56373" y="464182"/>
                </a:lnTo>
                <a:lnTo>
                  <a:pt x="19529" y="45773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9" name="Group 58"/>
          <p:cNvGrpSpPr/>
          <p:nvPr/>
        </p:nvGrpSpPr>
        <p:grpSpPr>
          <a:xfrm>
            <a:off x="7359419" y="3084849"/>
            <a:ext cx="1547691" cy="1660753"/>
            <a:chOff x="7359419" y="3084849"/>
            <a:chExt cx="1547691" cy="1660753"/>
          </a:xfrm>
        </p:grpSpPr>
        <p:sp>
          <p:nvSpPr>
            <p:cNvPr id="52" name="Freeform 51"/>
            <p:cNvSpPr/>
            <p:nvPr/>
          </p:nvSpPr>
          <p:spPr>
            <a:xfrm>
              <a:off x="8507026" y="3084849"/>
              <a:ext cx="8384" cy="473784"/>
            </a:xfrm>
            <a:custGeom>
              <a:avLst/>
              <a:gdLst/>
              <a:ahLst/>
              <a:cxnLst/>
              <a:rect l="0" t="0" r="0" b="0"/>
              <a:pathLst>
                <a:path w="8384" h="473784">
                  <a:moveTo>
                    <a:pt x="0" y="0"/>
                  </a:moveTo>
                  <a:lnTo>
                    <a:pt x="0" y="44367"/>
                  </a:lnTo>
                  <a:lnTo>
                    <a:pt x="0" y="104263"/>
                  </a:lnTo>
                  <a:lnTo>
                    <a:pt x="0" y="158925"/>
                  </a:lnTo>
                  <a:lnTo>
                    <a:pt x="0" y="219909"/>
                  </a:lnTo>
                  <a:lnTo>
                    <a:pt x="0" y="277016"/>
                  </a:lnTo>
                  <a:lnTo>
                    <a:pt x="7235" y="335696"/>
                  </a:lnTo>
                  <a:lnTo>
                    <a:pt x="8383" y="389974"/>
                  </a:lnTo>
                  <a:lnTo>
                    <a:pt x="2002" y="445183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208488" y="3095378"/>
              <a:ext cx="330124" cy="361577"/>
            </a:xfrm>
            <a:custGeom>
              <a:avLst/>
              <a:gdLst/>
              <a:ahLst/>
              <a:cxnLst/>
              <a:rect l="0" t="0" r="0" b="0"/>
              <a:pathLst>
                <a:path w="330124" h="361577">
                  <a:moveTo>
                    <a:pt x="330123" y="168456"/>
                  </a:moveTo>
                  <a:lnTo>
                    <a:pt x="271560" y="217954"/>
                  </a:lnTo>
                  <a:lnTo>
                    <a:pt x="214353" y="273755"/>
                  </a:lnTo>
                  <a:lnTo>
                    <a:pt x="199122" y="286615"/>
                  </a:lnTo>
                  <a:lnTo>
                    <a:pt x="138142" y="323915"/>
                  </a:lnTo>
                  <a:lnTo>
                    <a:pt x="79237" y="350841"/>
                  </a:lnTo>
                  <a:lnTo>
                    <a:pt x="39497" y="361576"/>
                  </a:lnTo>
                  <a:lnTo>
                    <a:pt x="16123" y="360352"/>
                  </a:lnTo>
                  <a:lnTo>
                    <a:pt x="8486" y="353708"/>
                  </a:lnTo>
                  <a:lnTo>
                    <a:pt x="0" y="330729"/>
                  </a:lnTo>
                  <a:lnTo>
                    <a:pt x="2468" y="301018"/>
                  </a:lnTo>
                  <a:lnTo>
                    <a:pt x="17526" y="245464"/>
                  </a:lnTo>
                  <a:lnTo>
                    <a:pt x="31766" y="193459"/>
                  </a:lnTo>
                  <a:lnTo>
                    <a:pt x="49357" y="131801"/>
                  </a:lnTo>
                  <a:lnTo>
                    <a:pt x="66910" y="74418"/>
                  </a:lnTo>
                  <a:lnTo>
                    <a:pt x="87968" y="16831"/>
                  </a:lnTo>
                  <a:lnTo>
                    <a:pt x="9849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359419" y="3727281"/>
              <a:ext cx="1547691" cy="199849"/>
            </a:xfrm>
            <a:custGeom>
              <a:avLst/>
              <a:gdLst/>
              <a:ahLst/>
              <a:cxnLst/>
              <a:rect l="0" t="0" r="0" b="0"/>
              <a:pathLst>
                <a:path w="1547691" h="199849">
                  <a:moveTo>
                    <a:pt x="1547690" y="10335"/>
                  </a:moveTo>
                  <a:lnTo>
                    <a:pt x="1498759" y="7216"/>
                  </a:lnTo>
                  <a:lnTo>
                    <a:pt x="1447794" y="2002"/>
                  </a:lnTo>
                  <a:lnTo>
                    <a:pt x="1385120" y="457"/>
                  </a:lnTo>
                  <a:lnTo>
                    <a:pt x="1324047" y="0"/>
                  </a:lnTo>
                  <a:lnTo>
                    <a:pt x="1261488" y="5434"/>
                  </a:lnTo>
                  <a:lnTo>
                    <a:pt x="1202901" y="10537"/>
                  </a:lnTo>
                  <a:lnTo>
                    <a:pt x="1153331" y="17284"/>
                  </a:lnTo>
                  <a:lnTo>
                    <a:pt x="1101600" y="20973"/>
                  </a:lnTo>
                  <a:lnTo>
                    <a:pt x="1048057" y="28955"/>
                  </a:lnTo>
                  <a:lnTo>
                    <a:pt x="988259" y="37559"/>
                  </a:lnTo>
                  <a:lnTo>
                    <a:pt x="926088" y="41798"/>
                  </a:lnTo>
                  <a:lnTo>
                    <a:pt x="864382" y="49943"/>
                  </a:lnTo>
                  <a:lnTo>
                    <a:pt x="806195" y="59766"/>
                  </a:lnTo>
                  <a:lnTo>
                    <a:pt x="761512" y="66619"/>
                  </a:lnTo>
                  <a:lnTo>
                    <a:pt x="701495" y="77055"/>
                  </a:lnTo>
                  <a:lnTo>
                    <a:pt x="658437" y="84052"/>
                  </a:lnTo>
                  <a:lnTo>
                    <a:pt x="614343" y="91061"/>
                  </a:lnTo>
                  <a:lnTo>
                    <a:pt x="555465" y="101584"/>
                  </a:lnTo>
                  <a:lnTo>
                    <a:pt x="492916" y="112112"/>
                  </a:lnTo>
                  <a:lnTo>
                    <a:pt x="446802" y="119130"/>
                  </a:lnTo>
                  <a:lnTo>
                    <a:pt x="385980" y="135247"/>
                  </a:lnTo>
                  <a:lnTo>
                    <a:pt x="342732" y="145010"/>
                  </a:lnTo>
                  <a:lnTo>
                    <a:pt x="297385" y="153249"/>
                  </a:lnTo>
                  <a:lnTo>
                    <a:pt x="253834" y="160810"/>
                  </a:lnTo>
                  <a:lnTo>
                    <a:pt x="211081" y="168070"/>
                  </a:lnTo>
                  <a:lnTo>
                    <a:pt x="168684" y="174026"/>
                  </a:lnTo>
                  <a:lnTo>
                    <a:pt x="126444" y="176673"/>
                  </a:lnTo>
                  <a:lnTo>
                    <a:pt x="78034" y="184089"/>
                  </a:lnTo>
                  <a:lnTo>
                    <a:pt x="23122" y="195179"/>
                  </a:lnTo>
                  <a:lnTo>
                    <a:pt x="0" y="1998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661162" y="4095486"/>
              <a:ext cx="477367" cy="650116"/>
            </a:xfrm>
            <a:custGeom>
              <a:avLst/>
              <a:gdLst/>
              <a:ahLst/>
              <a:cxnLst/>
              <a:rect l="0" t="0" r="0" b="0"/>
              <a:pathLst>
                <a:path w="477367" h="650116">
                  <a:moveTo>
                    <a:pt x="77284" y="21156"/>
                  </a:moveTo>
                  <a:lnTo>
                    <a:pt x="65830" y="75300"/>
                  </a:lnTo>
                  <a:lnTo>
                    <a:pt x="46945" y="130247"/>
                  </a:lnTo>
                  <a:lnTo>
                    <a:pt x="22148" y="185607"/>
                  </a:lnTo>
                  <a:lnTo>
                    <a:pt x="15960" y="193961"/>
                  </a:lnTo>
                  <a:lnTo>
                    <a:pt x="10665" y="196021"/>
                  </a:lnTo>
                  <a:lnTo>
                    <a:pt x="5965" y="193885"/>
                  </a:lnTo>
                  <a:lnTo>
                    <a:pt x="1662" y="188951"/>
                  </a:lnTo>
                  <a:lnTo>
                    <a:pt x="0" y="164752"/>
                  </a:lnTo>
                  <a:lnTo>
                    <a:pt x="8761" y="117905"/>
                  </a:lnTo>
                  <a:lnTo>
                    <a:pt x="32683" y="65743"/>
                  </a:lnTo>
                  <a:lnTo>
                    <a:pt x="61108" y="22814"/>
                  </a:lnTo>
                  <a:lnTo>
                    <a:pt x="79453" y="5905"/>
                  </a:lnTo>
                  <a:lnTo>
                    <a:pt x="90428" y="1630"/>
                  </a:lnTo>
                  <a:lnTo>
                    <a:pt x="115101" y="0"/>
                  </a:lnTo>
                  <a:lnTo>
                    <a:pt x="149710" y="11248"/>
                  </a:lnTo>
                  <a:lnTo>
                    <a:pt x="165235" y="26111"/>
                  </a:lnTo>
                  <a:lnTo>
                    <a:pt x="205273" y="86081"/>
                  </a:lnTo>
                  <a:lnTo>
                    <a:pt x="224437" y="140320"/>
                  </a:lnTo>
                  <a:lnTo>
                    <a:pt x="238672" y="193783"/>
                  </a:lnTo>
                  <a:lnTo>
                    <a:pt x="243646" y="252199"/>
                  </a:lnTo>
                  <a:lnTo>
                    <a:pt x="250709" y="304603"/>
                  </a:lnTo>
                  <a:lnTo>
                    <a:pt x="247935" y="364232"/>
                  </a:lnTo>
                  <a:lnTo>
                    <a:pt x="243053" y="421070"/>
                  </a:lnTo>
                  <a:lnTo>
                    <a:pt x="231170" y="477358"/>
                  </a:lnTo>
                  <a:lnTo>
                    <a:pt x="210964" y="536124"/>
                  </a:lnTo>
                  <a:lnTo>
                    <a:pt x="180093" y="597022"/>
                  </a:lnTo>
                  <a:lnTo>
                    <a:pt x="157658" y="620332"/>
                  </a:lnTo>
                  <a:lnTo>
                    <a:pt x="137572" y="633727"/>
                  </a:lnTo>
                  <a:lnTo>
                    <a:pt x="99956" y="646675"/>
                  </a:lnTo>
                  <a:lnTo>
                    <a:pt x="72932" y="650115"/>
                  </a:lnTo>
                  <a:lnTo>
                    <a:pt x="48444" y="645404"/>
                  </a:lnTo>
                  <a:lnTo>
                    <a:pt x="37000" y="640872"/>
                  </a:lnTo>
                  <a:lnTo>
                    <a:pt x="28201" y="633172"/>
                  </a:lnTo>
                  <a:lnTo>
                    <a:pt x="15305" y="612138"/>
                  </a:lnTo>
                  <a:lnTo>
                    <a:pt x="7057" y="568399"/>
                  </a:lnTo>
                  <a:lnTo>
                    <a:pt x="10203" y="523983"/>
                  </a:lnTo>
                  <a:lnTo>
                    <a:pt x="24132" y="481188"/>
                  </a:lnTo>
                  <a:lnTo>
                    <a:pt x="48667" y="444461"/>
                  </a:lnTo>
                  <a:lnTo>
                    <a:pt x="71193" y="428440"/>
                  </a:lnTo>
                  <a:lnTo>
                    <a:pt x="95634" y="419760"/>
                  </a:lnTo>
                  <a:lnTo>
                    <a:pt x="130294" y="421451"/>
                  </a:lnTo>
                  <a:lnTo>
                    <a:pt x="191527" y="435767"/>
                  </a:lnTo>
                  <a:lnTo>
                    <a:pt x="247065" y="465442"/>
                  </a:lnTo>
                  <a:lnTo>
                    <a:pt x="310009" y="495676"/>
                  </a:lnTo>
                  <a:lnTo>
                    <a:pt x="370869" y="517571"/>
                  </a:lnTo>
                  <a:lnTo>
                    <a:pt x="421895" y="523871"/>
                  </a:lnTo>
                  <a:lnTo>
                    <a:pt x="477366" y="5159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264870" y="4074528"/>
              <a:ext cx="31587" cy="558011"/>
            </a:xfrm>
            <a:custGeom>
              <a:avLst/>
              <a:gdLst/>
              <a:ahLst/>
              <a:cxnLst/>
              <a:rect l="0" t="0" r="0" b="0"/>
              <a:pathLst>
                <a:path w="31587" h="558011">
                  <a:moveTo>
                    <a:pt x="31586" y="0"/>
                  </a:moveTo>
                  <a:lnTo>
                    <a:pt x="23252" y="37478"/>
                  </a:lnTo>
                  <a:lnTo>
                    <a:pt x="15902" y="88901"/>
                  </a:lnTo>
                  <a:lnTo>
                    <a:pt x="12121" y="146964"/>
                  </a:lnTo>
                  <a:lnTo>
                    <a:pt x="11001" y="199263"/>
                  </a:lnTo>
                  <a:lnTo>
                    <a:pt x="10622" y="258856"/>
                  </a:lnTo>
                  <a:lnTo>
                    <a:pt x="10548" y="315688"/>
                  </a:lnTo>
                  <a:lnTo>
                    <a:pt x="10533" y="371974"/>
                  </a:lnTo>
                  <a:lnTo>
                    <a:pt x="3295" y="423257"/>
                  </a:lnTo>
                  <a:lnTo>
                    <a:pt x="976" y="475190"/>
                  </a:lnTo>
                  <a:lnTo>
                    <a:pt x="193" y="529606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021099" y="4064000"/>
              <a:ext cx="306944" cy="396395"/>
            </a:xfrm>
            <a:custGeom>
              <a:avLst/>
              <a:gdLst/>
              <a:ahLst/>
              <a:cxnLst/>
              <a:rect l="0" t="0" r="0" b="0"/>
              <a:pathLst>
                <a:path w="306944" h="396395">
                  <a:moveTo>
                    <a:pt x="306943" y="221098"/>
                  </a:moveTo>
                  <a:lnTo>
                    <a:pt x="290175" y="226687"/>
                  </a:lnTo>
                  <a:lnTo>
                    <a:pt x="275703" y="238790"/>
                  </a:lnTo>
                  <a:lnTo>
                    <a:pt x="216607" y="292307"/>
                  </a:lnTo>
                  <a:lnTo>
                    <a:pt x="176503" y="328395"/>
                  </a:lnTo>
                  <a:lnTo>
                    <a:pt x="114995" y="366009"/>
                  </a:lnTo>
                  <a:lnTo>
                    <a:pt x="56061" y="391783"/>
                  </a:lnTo>
                  <a:lnTo>
                    <a:pt x="28933" y="396394"/>
                  </a:lnTo>
                  <a:lnTo>
                    <a:pt x="18658" y="392944"/>
                  </a:lnTo>
                  <a:lnTo>
                    <a:pt x="10637" y="385965"/>
                  </a:lnTo>
                  <a:lnTo>
                    <a:pt x="4121" y="376633"/>
                  </a:lnTo>
                  <a:lnTo>
                    <a:pt x="0" y="353786"/>
                  </a:lnTo>
                  <a:lnTo>
                    <a:pt x="3238" y="328034"/>
                  </a:lnTo>
                  <a:lnTo>
                    <a:pt x="25240" y="265047"/>
                  </a:lnTo>
                  <a:lnTo>
                    <a:pt x="43606" y="202478"/>
                  </a:lnTo>
                  <a:lnTo>
                    <a:pt x="61261" y="139314"/>
                  </a:lnTo>
                  <a:lnTo>
                    <a:pt x="75313" y="77778"/>
                  </a:lnTo>
                  <a:lnTo>
                    <a:pt x="85843" y="31624"/>
                  </a:lnTo>
                  <a:lnTo>
                    <a:pt x="9637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382147" y="4007371"/>
              <a:ext cx="298492" cy="719925"/>
            </a:xfrm>
            <a:custGeom>
              <a:avLst/>
              <a:gdLst/>
              <a:ahLst/>
              <a:cxnLst/>
              <a:rect l="0" t="0" r="0" b="0"/>
              <a:pathLst>
                <a:path w="298492" h="719925">
                  <a:moveTo>
                    <a:pt x="282807" y="298784"/>
                  </a:moveTo>
                  <a:lnTo>
                    <a:pt x="291139" y="261306"/>
                  </a:lnTo>
                  <a:lnTo>
                    <a:pt x="298491" y="209883"/>
                  </a:lnTo>
                  <a:lnTo>
                    <a:pt x="294397" y="147429"/>
                  </a:lnTo>
                  <a:lnTo>
                    <a:pt x="282323" y="91939"/>
                  </a:lnTo>
                  <a:lnTo>
                    <a:pt x="273233" y="68812"/>
                  </a:lnTo>
                  <a:lnTo>
                    <a:pt x="257494" y="46836"/>
                  </a:lnTo>
                  <a:lnTo>
                    <a:pt x="217724" y="14733"/>
                  </a:lnTo>
                  <a:lnTo>
                    <a:pt x="185641" y="2913"/>
                  </a:lnTo>
                  <a:lnTo>
                    <a:pt x="153054" y="0"/>
                  </a:lnTo>
                  <a:lnTo>
                    <a:pt x="109571" y="11514"/>
                  </a:lnTo>
                  <a:lnTo>
                    <a:pt x="85319" y="23320"/>
                  </a:lnTo>
                  <a:lnTo>
                    <a:pt x="51936" y="59888"/>
                  </a:lnTo>
                  <a:lnTo>
                    <a:pt x="26026" y="115071"/>
                  </a:lnTo>
                  <a:lnTo>
                    <a:pt x="5941" y="171820"/>
                  </a:lnTo>
                  <a:lnTo>
                    <a:pt x="0" y="224009"/>
                  </a:lnTo>
                  <a:lnTo>
                    <a:pt x="140" y="272469"/>
                  </a:lnTo>
                  <a:lnTo>
                    <a:pt x="8240" y="322702"/>
                  </a:lnTo>
                  <a:lnTo>
                    <a:pt x="18837" y="353088"/>
                  </a:lnTo>
                  <a:lnTo>
                    <a:pt x="34465" y="372832"/>
                  </a:lnTo>
                  <a:lnTo>
                    <a:pt x="43546" y="379735"/>
                  </a:lnTo>
                  <a:lnTo>
                    <a:pt x="53110" y="383167"/>
                  </a:lnTo>
                  <a:lnTo>
                    <a:pt x="73095" y="383861"/>
                  </a:lnTo>
                  <a:lnTo>
                    <a:pt x="93675" y="370911"/>
                  </a:lnTo>
                  <a:lnTo>
                    <a:pt x="148164" y="311269"/>
                  </a:lnTo>
                  <a:lnTo>
                    <a:pt x="183230" y="247786"/>
                  </a:lnTo>
                  <a:lnTo>
                    <a:pt x="209541" y="198113"/>
                  </a:lnTo>
                  <a:lnTo>
                    <a:pt x="231679" y="143848"/>
                  </a:lnTo>
                  <a:lnTo>
                    <a:pt x="259291" y="88608"/>
                  </a:lnTo>
                  <a:lnTo>
                    <a:pt x="263620" y="77948"/>
                  </a:lnTo>
                  <a:lnTo>
                    <a:pt x="267676" y="74351"/>
                  </a:lnTo>
                  <a:lnTo>
                    <a:pt x="271549" y="75463"/>
                  </a:lnTo>
                  <a:lnTo>
                    <a:pt x="275302" y="79713"/>
                  </a:lnTo>
                  <a:lnTo>
                    <a:pt x="281324" y="141864"/>
                  </a:lnTo>
                  <a:lnTo>
                    <a:pt x="282367" y="189378"/>
                  </a:lnTo>
                  <a:lnTo>
                    <a:pt x="282676" y="239981"/>
                  </a:lnTo>
                  <a:lnTo>
                    <a:pt x="282768" y="293190"/>
                  </a:lnTo>
                  <a:lnTo>
                    <a:pt x="282795" y="351719"/>
                  </a:lnTo>
                  <a:lnTo>
                    <a:pt x="281633" y="408965"/>
                  </a:lnTo>
                  <a:lnTo>
                    <a:pt x="277215" y="453428"/>
                  </a:lnTo>
                  <a:lnTo>
                    <a:pt x="274472" y="497366"/>
                  </a:lnTo>
                  <a:lnTo>
                    <a:pt x="272083" y="541461"/>
                  </a:lnTo>
                  <a:lnTo>
                    <a:pt x="267121" y="588355"/>
                  </a:lnTo>
                  <a:lnTo>
                    <a:pt x="261018" y="639612"/>
                  </a:lnTo>
                  <a:lnTo>
                    <a:pt x="254124" y="696128"/>
                  </a:lnTo>
                  <a:lnTo>
                    <a:pt x="251221" y="7199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7590251" y="2453139"/>
            <a:ext cx="548278" cy="681405"/>
            <a:chOff x="7590251" y="2453139"/>
            <a:chExt cx="548278" cy="681405"/>
          </a:xfrm>
        </p:grpSpPr>
        <p:sp>
          <p:nvSpPr>
            <p:cNvPr id="60" name="Freeform 59"/>
            <p:cNvSpPr/>
            <p:nvPr/>
          </p:nvSpPr>
          <p:spPr>
            <a:xfrm>
              <a:off x="7590251" y="2537367"/>
              <a:ext cx="390351" cy="597177"/>
            </a:xfrm>
            <a:custGeom>
              <a:avLst/>
              <a:gdLst/>
              <a:ahLst/>
              <a:cxnLst/>
              <a:rect l="0" t="0" r="0" b="0"/>
              <a:pathLst>
                <a:path w="390351" h="597177">
                  <a:moveTo>
                    <a:pt x="116609" y="0"/>
                  </a:moveTo>
                  <a:lnTo>
                    <a:pt x="92890" y="43963"/>
                  </a:lnTo>
                  <a:lnTo>
                    <a:pt x="71486" y="106453"/>
                  </a:lnTo>
                  <a:lnTo>
                    <a:pt x="45824" y="161668"/>
                  </a:lnTo>
                  <a:lnTo>
                    <a:pt x="25186" y="198031"/>
                  </a:lnTo>
                  <a:lnTo>
                    <a:pt x="18226" y="203381"/>
                  </a:lnTo>
                  <a:lnTo>
                    <a:pt x="11246" y="204607"/>
                  </a:lnTo>
                  <a:lnTo>
                    <a:pt x="4252" y="203086"/>
                  </a:lnTo>
                  <a:lnTo>
                    <a:pt x="760" y="197392"/>
                  </a:lnTo>
                  <a:lnTo>
                    <a:pt x="0" y="178587"/>
                  </a:lnTo>
                  <a:lnTo>
                    <a:pt x="6149" y="147281"/>
                  </a:lnTo>
                  <a:lnTo>
                    <a:pt x="27112" y="106432"/>
                  </a:lnTo>
                  <a:lnTo>
                    <a:pt x="56903" y="74620"/>
                  </a:lnTo>
                  <a:lnTo>
                    <a:pt x="66277" y="67294"/>
                  </a:lnTo>
                  <a:lnTo>
                    <a:pt x="89170" y="59155"/>
                  </a:lnTo>
                  <a:lnTo>
                    <a:pt x="114942" y="56707"/>
                  </a:lnTo>
                  <a:lnTo>
                    <a:pt x="141994" y="59519"/>
                  </a:lnTo>
                  <a:lnTo>
                    <a:pt x="166496" y="70907"/>
                  </a:lnTo>
                  <a:lnTo>
                    <a:pt x="186744" y="87666"/>
                  </a:lnTo>
                  <a:lnTo>
                    <a:pt x="224691" y="147701"/>
                  </a:lnTo>
                  <a:lnTo>
                    <a:pt x="237020" y="181414"/>
                  </a:lnTo>
                  <a:lnTo>
                    <a:pt x="244899" y="244022"/>
                  </a:lnTo>
                  <a:lnTo>
                    <a:pt x="257176" y="289112"/>
                  </a:lnTo>
                  <a:lnTo>
                    <a:pt x="266821" y="316838"/>
                  </a:lnTo>
                  <a:lnTo>
                    <a:pt x="271080" y="370739"/>
                  </a:lnTo>
                  <a:lnTo>
                    <a:pt x="265453" y="424274"/>
                  </a:lnTo>
                  <a:lnTo>
                    <a:pt x="254038" y="476011"/>
                  </a:lnTo>
                  <a:lnTo>
                    <a:pt x="219924" y="532888"/>
                  </a:lnTo>
                  <a:lnTo>
                    <a:pt x="198792" y="555034"/>
                  </a:lnTo>
                  <a:lnTo>
                    <a:pt x="150217" y="585195"/>
                  </a:lnTo>
                  <a:lnTo>
                    <a:pt x="126867" y="593490"/>
                  </a:lnTo>
                  <a:lnTo>
                    <a:pt x="100891" y="597176"/>
                  </a:lnTo>
                  <a:lnTo>
                    <a:pt x="76868" y="592575"/>
                  </a:lnTo>
                  <a:lnTo>
                    <a:pt x="46732" y="576831"/>
                  </a:lnTo>
                  <a:lnTo>
                    <a:pt x="38439" y="570558"/>
                  </a:lnTo>
                  <a:lnTo>
                    <a:pt x="29225" y="551109"/>
                  </a:lnTo>
                  <a:lnTo>
                    <a:pt x="26298" y="528037"/>
                  </a:lnTo>
                  <a:lnTo>
                    <a:pt x="28897" y="506085"/>
                  </a:lnTo>
                  <a:lnTo>
                    <a:pt x="40191" y="484630"/>
                  </a:lnTo>
                  <a:lnTo>
                    <a:pt x="66281" y="455940"/>
                  </a:lnTo>
                  <a:lnTo>
                    <a:pt x="76038" y="447850"/>
                  </a:lnTo>
                  <a:lnTo>
                    <a:pt x="102477" y="441980"/>
                  </a:lnTo>
                  <a:lnTo>
                    <a:pt x="161521" y="447744"/>
                  </a:lnTo>
                  <a:lnTo>
                    <a:pt x="218244" y="460147"/>
                  </a:lnTo>
                  <a:lnTo>
                    <a:pt x="271389" y="473862"/>
                  </a:lnTo>
                  <a:lnTo>
                    <a:pt x="321618" y="482247"/>
                  </a:lnTo>
                  <a:lnTo>
                    <a:pt x="345764" y="477155"/>
                  </a:lnTo>
                  <a:lnTo>
                    <a:pt x="390350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107943" y="2537367"/>
              <a:ext cx="20058" cy="473784"/>
            </a:xfrm>
            <a:custGeom>
              <a:avLst/>
              <a:gdLst/>
              <a:ahLst/>
              <a:cxnLst/>
              <a:rect l="0" t="0" r="0" b="0"/>
              <a:pathLst>
                <a:path w="20058" h="473784">
                  <a:moveTo>
                    <a:pt x="20057" y="0"/>
                  </a:moveTo>
                  <a:lnTo>
                    <a:pt x="10992" y="58617"/>
                  </a:lnTo>
                  <a:lnTo>
                    <a:pt x="9962" y="110175"/>
                  </a:lnTo>
                  <a:lnTo>
                    <a:pt x="2378" y="169942"/>
                  </a:lnTo>
                  <a:lnTo>
                    <a:pt x="0" y="231548"/>
                  </a:lnTo>
                  <a:lnTo>
                    <a:pt x="1636" y="291265"/>
                  </a:lnTo>
                  <a:lnTo>
                    <a:pt x="15725" y="350902"/>
                  </a:lnTo>
                  <a:lnTo>
                    <a:pt x="19201" y="412725"/>
                  </a:lnTo>
                  <a:lnTo>
                    <a:pt x="9528" y="473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925516" y="2453139"/>
              <a:ext cx="213013" cy="392925"/>
            </a:xfrm>
            <a:custGeom>
              <a:avLst/>
              <a:gdLst/>
              <a:ahLst/>
              <a:cxnLst/>
              <a:rect l="0" t="0" r="0" b="0"/>
              <a:pathLst>
                <a:path w="213013" h="392925">
                  <a:moveTo>
                    <a:pt x="213012" y="284270"/>
                  </a:moveTo>
                  <a:lnTo>
                    <a:pt x="157353" y="326932"/>
                  </a:lnTo>
                  <a:lnTo>
                    <a:pt x="96934" y="368546"/>
                  </a:lnTo>
                  <a:lnTo>
                    <a:pt x="55033" y="390994"/>
                  </a:lnTo>
                  <a:lnTo>
                    <a:pt x="34005" y="392924"/>
                  </a:lnTo>
                  <a:lnTo>
                    <a:pt x="23484" y="391801"/>
                  </a:lnTo>
                  <a:lnTo>
                    <a:pt x="15300" y="387543"/>
                  </a:lnTo>
                  <a:lnTo>
                    <a:pt x="3088" y="373453"/>
                  </a:lnTo>
                  <a:lnTo>
                    <a:pt x="0" y="349253"/>
                  </a:lnTo>
                  <a:lnTo>
                    <a:pt x="4838" y="299625"/>
                  </a:lnTo>
                  <a:lnTo>
                    <a:pt x="13680" y="240466"/>
                  </a:lnTo>
                  <a:lnTo>
                    <a:pt x="19135" y="198121"/>
                  </a:lnTo>
                  <a:lnTo>
                    <a:pt x="21560" y="152005"/>
                  </a:lnTo>
                  <a:lnTo>
                    <a:pt x="28514" y="102361"/>
                  </a:lnTo>
                  <a:lnTo>
                    <a:pt x="32394" y="43068"/>
                  </a:lnTo>
                  <a:lnTo>
                    <a:pt x="340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7254134" y="3379647"/>
            <a:ext cx="315856" cy="410613"/>
            <a:chOff x="7254134" y="3379647"/>
            <a:chExt cx="315856" cy="410613"/>
          </a:xfrm>
        </p:grpSpPr>
        <p:sp>
          <p:nvSpPr>
            <p:cNvPr id="64" name="Freeform 63"/>
            <p:cNvSpPr/>
            <p:nvPr/>
          </p:nvSpPr>
          <p:spPr>
            <a:xfrm>
              <a:off x="7412712" y="3379647"/>
              <a:ext cx="25374" cy="410613"/>
            </a:xfrm>
            <a:custGeom>
              <a:avLst/>
              <a:gdLst/>
              <a:ahLst/>
              <a:cxnLst/>
              <a:rect l="0" t="0" r="0" b="0"/>
              <a:pathLst>
                <a:path w="25374" h="410613">
                  <a:moveTo>
                    <a:pt x="9879" y="0"/>
                  </a:moveTo>
                  <a:lnTo>
                    <a:pt x="1545" y="52051"/>
                  </a:lnTo>
                  <a:lnTo>
                    <a:pt x="0" y="101990"/>
                  </a:lnTo>
                  <a:lnTo>
                    <a:pt x="5067" y="160786"/>
                  </a:lnTo>
                  <a:lnTo>
                    <a:pt x="16164" y="217461"/>
                  </a:lnTo>
                  <a:lnTo>
                    <a:pt x="22688" y="279955"/>
                  </a:lnTo>
                  <a:lnTo>
                    <a:pt x="25373" y="335634"/>
                  </a:lnTo>
                  <a:lnTo>
                    <a:pt x="21878" y="379817"/>
                  </a:lnTo>
                  <a:lnTo>
                    <a:pt x="20407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254134" y="3527046"/>
              <a:ext cx="315856" cy="94758"/>
            </a:xfrm>
            <a:custGeom>
              <a:avLst/>
              <a:gdLst/>
              <a:ahLst/>
              <a:cxnLst/>
              <a:rect l="0" t="0" r="0" b="0"/>
              <a:pathLst>
                <a:path w="315856" h="94758">
                  <a:moveTo>
                    <a:pt x="315855" y="0"/>
                  </a:moveTo>
                  <a:lnTo>
                    <a:pt x="257239" y="14654"/>
                  </a:lnTo>
                  <a:lnTo>
                    <a:pt x="200642" y="31667"/>
                  </a:lnTo>
                  <a:lnTo>
                    <a:pt x="146868" y="51229"/>
                  </a:lnTo>
                  <a:lnTo>
                    <a:pt x="91480" y="65222"/>
                  </a:lnTo>
                  <a:lnTo>
                    <a:pt x="30202" y="80431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365940" y="671650"/>
            <a:ext cx="1986887" cy="895699"/>
            <a:chOff x="2365940" y="671650"/>
            <a:chExt cx="1986887" cy="895699"/>
          </a:xfrm>
        </p:grpSpPr>
        <p:sp>
          <p:nvSpPr>
            <p:cNvPr id="2" name="Freeform 1"/>
            <p:cNvSpPr/>
            <p:nvPr/>
          </p:nvSpPr>
          <p:spPr>
            <a:xfrm>
              <a:off x="2365940" y="789637"/>
              <a:ext cx="642005" cy="766223"/>
            </a:xfrm>
            <a:custGeom>
              <a:avLst/>
              <a:gdLst/>
              <a:ahLst/>
              <a:cxnLst/>
              <a:rect l="0" t="0" r="0" b="0"/>
              <a:pathLst>
                <a:path w="642005" h="766223">
                  <a:moveTo>
                    <a:pt x="255655" y="0"/>
                  </a:moveTo>
                  <a:lnTo>
                    <a:pt x="240014" y="26386"/>
                  </a:lnTo>
                  <a:lnTo>
                    <a:pt x="215222" y="83312"/>
                  </a:lnTo>
                  <a:lnTo>
                    <a:pt x="190048" y="136750"/>
                  </a:lnTo>
                  <a:lnTo>
                    <a:pt x="158490" y="196911"/>
                  </a:lnTo>
                  <a:lnTo>
                    <a:pt x="106036" y="254580"/>
                  </a:lnTo>
                  <a:lnTo>
                    <a:pt x="72939" y="285597"/>
                  </a:lnTo>
                  <a:lnTo>
                    <a:pt x="53955" y="295778"/>
                  </a:lnTo>
                  <a:lnTo>
                    <a:pt x="30700" y="297963"/>
                  </a:lnTo>
                  <a:lnTo>
                    <a:pt x="17948" y="296908"/>
                  </a:lnTo>
                  <a:lnTo>
                    <a:pt x="9446" y="291525"/>
                  </a:lnTo>
                  <a:lnTo>
                    <a:pt x="3779" y="283257"/>
                  </a:lnTo>
                  <a:lnTo>
                    <a:pt x="0" y="273066"/>
                  </a:lnTo>
                  <a:lnTo>
                    <a:pt x="271" y="236366"/>
                  </a:lnTo>
                  <a:lnTo>
                    <a:pt x="7761" y="201446"/>
                  </a:lnTo>
                  <a:lnTo>
                    <a:pt x="36715" y="146058"/>
                  </a:lnTo>
                  <a:lnTo>
                    <a:pt x="80512" y="84344"/>
                  </a:lnTo>
                  <a:lnTo>
                    <a:pt x="104845" y="59566"/>
                  </a:lnTo>
                  <a:lnTo>
                    <a:pt x="157452" y="26584"/>
                  </a:lnTo>
                  <a:lnTo>
                    <a:pt x="213511" y="8111"/>
                  </a:lnTo>
                  <a:lnTo>
                    <a:pt x="269294" y="2403"/>
                  </a:lnTo>
                  <a:lnTo>
                    <a:pt x="313509" y="6301"/>
                  </a:lnTo>
                  <a:lnTo>
                    <a:pt x="354426" y="26043"/>
                  </a:lnTo>
                  <a:lnTo>
                    <a:pt x="408885" y="70011"/>
                  </a:lnTo>
                  <a:lnTo>
                    <a:pt x="425189" y="96783"/>
                  </a:lnTo>
                  <a:lnTo>
                    <a:pt x="437429" y="132532"/>
                  </a:lnTo>
                  <a:lnTo>
                    <a:pt x="437286" y="178349"/>
                  </a:lnTo>
                  <a:lnTo>
                    <a:pt x="426457" y="205608"/>
                  </a:lnTo>
                  <a:lnTo>
                    <a:pt x="390910" y="251704"/>
                  </a:lnTo>
                  <a:lnTo>
                    <a:pt x="350093" y="285029"/>
                  </a:lnTo>
                  <a:lnTo>
                    <a:pt x="329213" y="295525"/>
                  </a:lnTo>
                  <a:lnTo>
                    <a:pt x="323411" y="295283"/>
                  </a:lnTo>
                  <a:lnTo>
                    <a:pt x="320713" y="291612"/>
                  </a:lnTo>
                  <a:lnTo>
                    <a:pt x="320084" y="285655"/>
                  </a:lnTo>
                  <a:lnTo>
                    <a:pt x="324344" y="280514"/>
                  </a:lnTo>
                  <a:lnTo>
                    <a:pt x="341556" y="271682"/>
                  </a:lnTo>
                  <a:lnTo>
                    <a:pt x="383143" y="271311"/>
                  </a:lnTo>
                  <a:lnTo>
                    <a:pt x="432510" y="284199"/>
                  </a:lnTo>
                  <a:lnTo>
                    <a:pt x="483612" y="302280"/>
                  </a:lnTo>
                  <a:lnTo>
                    <a:pt x="542624" y="350792"/>
                  </a:lnTo>
                  <a:lnTo>
                    <a:pt x="599128" y="412271"/>
                  </a:lnTo>
                  <a:lnTo>
                    <a:pt x="619166" y="454223"/>
                  </a:lnTo>
                  <a:lnTo>
                    <a:pt x="634390" y="506357"/>
                  </a:lnTo>
                  <a:lnTo>
                    <a:pt x="642004" y="557133"/>
                  </a:lnTo>
                  <a:lnTo>
                    <a:pt x="641140" y="611563"/>
                  </a:lnTo>
                  <a:lnTo>
                    <a:pt x="630368" y="661395"/>
                  </a:lnTo>
                  <a:lnTo>
                    <a:pt x="601334" y="711100"/>
                  </a:lnTo>
                  <a:lnTo>
                    <a:pt x="577877" y="736861"/>
                  </a:lnTo>
                  <a:lnTo>
                    <a:pt x="528849" y="760619"/>
                  </a:lnTo>
                  <a:lnTo>
                    <a:pt x="480881" y="766222"/>
                  </a:lnTo>
                  <a:lnTo>
                    <a:pt x="422215" y="762292"/>
                  </a:lnTo>
                  <a:lnTo>
                    <a:pt x="364725" y="750484"/>
                  </a:lnTo>
                  <a:lnTo>
                    <a:pt x="319574" y="733767"/>
                  </a:lnTo>
                  <a:lnTo>
                    <a:pt x="265080" y="700836"/>
                  </a:lnTo>
                  <a:lnTo>
                    <a:pt x="255655" y="6948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063792" y="813101"/>
              <a:ext cx="484309" cy="713532"/>
            </a:xfrm>
            <a:custGeom>
              <a:avLst/>
              <a:gdLst/>
              <a:ahLst/>
              <a:cxnLst/>
              <a:rect l="0" t="0" r="0" b="0"/>
              <a:pathLst>
                <a:path w="484309" h="713532">
                  <a:moveTo>
                    <a:pt x="0" y="50235"/>
                  </a:moveTo>
                  <a:lnTo>
                    <a:pt x="58617" y="35581"/>
                  </a:lnTo>
                  <a:lnTo>
                    <a:pt x="110175" y="31075"/>
                  </a:lnTo>
                  <a:lnTo>
                    <a:pt x="169905" y="24151"/>
                  </a:lnTo>
                  <a:lnTo>
                    <a:pt x="232056" y="20280"/>
                  </a:lnTo>
                  <a:lnTo>
                    <a:pt x="294233" y="11736"/>
                  </a:lnTo>
                  <a:lnTo>
                    <a:pt x="346883" y="8023"/>
                  </a:lnTo>
                  <a:lnTo>
                    <a:pt x="401013" y="0"/>
                  </a:lnTo>
                  <a:lnTo>
                    <a:pt x="439353" y="1426"/>
                  </a:lnTo>
                  <a:lnTo>
                    <a:pt x="460820" y="7485"/>
                  </a:lnTo>
                  <a:lnTo>
                    <a:pt x="478160" y="17977"/>
                  </a:lnTo>
                  <a:lnTo>
                    <a:pt x="482550" y="26390"/>
                  </a:lnTo>
                  <a:lnTo>
                    <a:pt x="484308" y="48216"/>
                  </a:lnTo>
                  <a:lnTo>
                    <a:pt x="478721" y="81222"/>
                  </a:lnTo>
                  <a:lnTo>
                    <a:pt x="450497" y="141463"/>
                  </a:lnTo>
                  <a:lnTo>
                    <a:pt x="420384" y="197170"/>
                  </a:lnTo>
                  <a:lnTo>
                    <a:pt x="385946" y="258621"/>
                  </a:lnTo>
                  <a:lnTo>
                    <a:pt x="357950" y="313710"/>
                  </a:lnTo>
                  <a:lnTo>
                    <a:pt x="335479" y="369651"/>
                  </a:lnTo>
                  <a:lnTo>
                    <a:pt x="312539" y="425762"/>
                  </a:lnTo>
                  <a:lnTo>
                    <a:pt x="295530" y="481906"/>
                  </a:lnTo>
                  <a:lnTo>
                    <a:pt x="280905" y="538056"/>
                  </a:lnTo>
                  <a:lnTo>
                    <a:pt x="266751" y="593038"/>
                  </a:lnTo>
                  <a:lnTo>
                    <a:pt x="255810" y="645146"/>
                  </a:lnTo>
                  <a:lnTo>
                    <a:pt x="250490" y="684690"/>
                  </a:lnTo>
                  <a:lnTo>
                    <a:pt x="242156" y="7135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984762" y="671650"/>
              <a:ext cx="368065" cy="895699"/>
            </a:xfrm>
            <a:custGeom>
              <a:avLst/>
              <a:gdLst/>
              <a:ahLst/>
              <a:cxnLst/>
              <a:rect l="0" t="0" r="0" b="0"/>
              <a:pathLst>
                <a:path w="368065" h="895699">
                  <a:moveTo>
                    <a:pt x="68709" y="318028"/>
                  </a:moveTo>
                  <a:lnTo>
                    <a:pt x="71829" y="360720"/>
                  </a:lnTo>
                  <a:lnTo>
                    <a:pt x="74775" y="381456"/>
                  </a:lnTo>
                  <a:lnTo>
                    <a:pt x="69739" y="439465"/>
                  </a:lnTo>
                  <a:lnTo>
                    <a:pt x="68913" y="501156"/>
                  </a:lnTo>
                  <a:lnTo>
                    <a:pt x="68749" y="562735"/>
                  </a:lnTo>
                  <a:lnTo>
                    <a:pt x="68717" y="625289"/>
                  </a:lnTo>
                  <a:lnTo>
                    <a:pt x="74301" y="674101"/>
                  </a:lnTo>
                  <a:lnTo>
                    <a:pt x="72186" y="725608"/>
                  </a:lnTo>
                  <a:lnTo>
                    <a:pt x="76631" y="787009"/>
                  </a:lnTo>
                  <a:lnTo>
                    <a:pt x="75603" y="841078"/>
                  </a:lnTo>
                  <a:lnTo>
                    <a:pt x="70071" y="891490"/>
                  </a:lnTo>
                  <a:lnTo>
                    <a:pt x="67277" y="895698"/>
                  </a:lnTo>
                  <a:lnTo>
                    <a:pt x="63075" y="893824"/>
                  </a:lnTo>
                  <a:lnTo>
                    <a:pt x="57934" y="887896"/>
                  </a:lnTo>
                  <a:lnTo>
                    <a:pt x="45110" y="840427"/>
                  </a:lnTo>
                  <a:lnTo>
                    <a:pt x="33901" y="785679"/>
                  </a:lnTo>
                  <a:lnTo>
                    <a:pt x="28760" y="732412"/>
                  </a:lnTo>
                  <a:lnTo>
                    <a:pt x="21647" y="679585"/>
                  </a:lnTo>
                  <a:lnTo>
                    <a:pt x="12131" y="626887"/>
                  </a:lnTo>
                  <a:lnTo>
                    <a:pt x="7491" y="568639"/>
                  </a:lnTo>
                  <a:lnTo>
                    <a:pt x="6117" y="512516"/>
                  </a:lnTo>
                  <a:lnTo>
                    <a:pt x="5709" y="453253"/>
                  </a:lnTo>
                  <a:lnTo>
                    <a:pt x="0" y="396829"/>
                  </a:lnTo>
                  <a:lnTo>
                    <a:pt x="2077" y="343067"/>
                  </a:lnTo>
                  <a:lnTo>
                    <a:pt x="4513" y="284503"/>
                  </a:lnTo>
                  <a:lnTo>
                    <a:pt x="5234" y="233875"/>
                  </a:lnTo>
                  <a:lnTo>
                    <a:pt x="12714" y="174847"/>
                  </a:lnTo>
                  <a:lnTo>
                    <a:pt x="18524" y="118127"/>
                  </a:lnTo>
                  <a:lnTo>
                    <a:pt x="30590" y="67452"/>
                  </a:lnTo>
                  <a:lnTo>
                    <a:pt x="46366" y="39972"/>
                  </a:lnTo>
                  <a:lnTo>
                    <a:pt x="71448" y="17013"/>
                  </a:lnTo>
                  <a:lnTo>
                    <a:pt x="106696" y="981"/>
                  </a:lnTo>
                  <a:lnTo>
                    <a:pt x="152364" y="0"/>
                  </a:lnTo>
                  <a:lnTo>
                    <a:pt x="202940" y="18297"/>
                  </a:lnTo>
                  <a:lnTo>
                    <a:pt x="238203" y="40356"/>
                  </a:lnTo>
                  <a:lnTo>
                    <a:pt x="271079" y="78346"/>
                  </a:lnTo>
                  <a:lnTo>
                    <a:pt x="307200" y="137752"/>
                  </a:lnTo>
                  <a:lnTo>
                    <a:pt x="339310" y="199849"/>
                  </a:lnTo>
                  <a:lnTo>
                    <a:pt x="359584" y="261781"/>
                  </a:lnTo>
                  <a:lnTo>
                    <a:pt x="368064" y="295903"/>
                  </a:lnTo>
                  <a:lnTo>
                    <a:pt x="361634" y="345113"/>
                  </a:lnTo>
                  <a:lnTo>
                    <a:pt x="349099" y="399288"/>
                  </a:lnTo>
                  <a:lnTo>
                    <a:pt x="327652" y="432962"/>
                  </a:lnTo>
                  <a:lnTo>
                    <a:pt x="265208" y="488362"/>
                  </a:lnTo>
                  <a:lnTo>
                    <a:pt x="205269" y="514109"/>
                  </a:lnTo>
                  <a:lnTo>
                    <a:pt x="152896" y="532048"/>
                  </a:lnTo>
                  <a:lnTo>
                    <a:pt x="110161" y="531440"/>
                  </a:lnTo>
                  <a:lnTo>
                    <a:pt x="47652" y="5180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969450" y="747523"/>
            <a:ext cx="4224746" cy="1110345"/>
            <a:chOff x="4969450" y="747523"/>
            <a:chExt cx="4224746" cy="1110345"/>
          </a:xfrm>
        </p:grpSpPr>
        <p:sp>
          <p:nvSpPr>
            <p:cNvPr id="6" name="Freeform 5"/>
            <p:cNvSpPr/>
            <p:nvPr/>
          </p:nvSpPr>
          <p:spPr>
            <a:xfrm>
              <a:off x="5148435" y="810694"/>
              <a:ext cx="21058" cy="452726"/>
            </a:xfrm>
            <a:custGeom>
              <a:avLst/>
              <a:gdLst/>
              <a:ahLst/>
              <a:cxnLst/>
              <a:rect l="0" t="0" r="0" b="0"/>
              <a:pathLst>
                <a:path w="21058" h="452726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1170" y="172240"/>
                  </a:lnTo>
                  <a:lnTo>
                    <a:pt x="8333" y="230988"/>
                  </a:lnTo>
                  <a:lnTo>
                    <a:pt x="10095" y="287653"/>
                  </a:lnTo>
                  <a:lnTo>
                    <a:pt x="17678" y="346246"/>
                  </a:lnTo>
                  <a:lnTo>
                    <a:pt x="20056" y="399339"/>
                  </a:lnTo>
                  <a:lnTo>
                    <a:pt x="21057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306362" y="747523"/>
              <a:ext cx="31587" cy="536954"/>
            </a:xfrm>
            <a:custGeom>
              <a:avLst/>
              <a:gdLst/>
              <a:ahLst/>
              <a:cxnLst/>
              <a:rect l="0" t="0" r="0" b="0"/>
              <a:pathLst>
                <a:path w="31587" h="536954">
                  <a:moveTo>
                    <a:pt x="0" y="0"/>
                  </a:moveTo>
                  <a:lnTo>
                    <a:pt x="0" y="58617"/>
                  </a:lnTo>
                  <a:lnTo>
                    <a:pt x="0" y="121196"/>
                  </a:lnTo>
                  <a:lnTo>
                    <a:pt x="1170" y="173690"/>
                  </a:lnTo>
                  <a:lnTo>
                    <a:pt x="7236" y="232008"/>
                  </a:lnTo>
                  <a:lnTo>
                    <a:pt x="10723" y="286852"/>
                  </a:lnTo>
                  <a:lnTo>
                    <a:pt x="17475" y="340147"/>
                  </a:lnTo>
                  <a:lnTo>
                    <a:pt x="21166" y="390643"/>
                  </a:lnTo>
                  <a:lnTo>
                    <a:pt x="29181" y="443452"/>
                  </a:lnTo>
                  <a:lnTo>
                    <a:pt x="31111" y="504186"/>
                  </a:lnTo>
                  <a:lnTo>
                    <a:pt x="31586" y="536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969450" y="894922"/>
              <a:ext cx="484312" cy="115814"/>
            </a:xfrm>
            <a:custGeom>
              <a:avLst/>
              <a:gdLst/>
              <a:ahLst/>
              <a:cxnLst/>
              <a:rect l="0" t="0" r="0" b="0"/>
              <a:pathLst>
                <a:path w="484312" h="115814">
                  <a:moveTo>
                    <a:pt x="484311" y="0"/>
                  </a:moveTo>
                  <a:lnTo>
                    <a:pt x="440349" y="23719"/>
                  </a:lnTo>
                  <a:lnTo>
                    <a:pt x="378011" y="45673"/>
                  </a:lnTo>
                  <a:lnTo>
                    <a:pt x="317108" y="66225"/>
                  </a:lnTo>
                  <a:lnTo>
                    <a:pt x="265583" y="73393"/>
                  </a:lnTo>
                  <a:lnTo>
                    <a:pt x="207226" y="81741"/>
                  </a:lnTo>
                  <a:lnTo>
                    <a:pt x="145309" y="89326"/>
                  </a:lnTo>
                  <a:lnTo>
                    <a:pt x="94084" y="100919"/>
                  </a:lnTo>
                  <a:lnTo>
                    <a:pt x="36306" y="107542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053679" y="1105492"/>
              <a:ext cx="421140" cy="84229"/>
            </a:xfrm>
            <a:custGeom>
              <a:avLst/>
              <a:gdLst/>
              <a:ahLst/>
              <a:cxnLst/>
              <a:rect l="0" t="0" r="0" b="0"/>
              <a:pathLst>
                <a:path w="421140" h="84229">
                  <a:moveTo>
                    <a:pt x="421139" y="0"/>
                  </a:moveTo>
                  <a:lnTo>
                    <a:pt x="368112" y="14654"/>
                  </a:lnTo>
                  <a:lnTo>
                    <a:pt x="320030" y="24749"/>
                  </a:lnTo>
                  <a:lnTo>
                    <a:pt x="278325" y="31666"/>
                  </a:lnTo>
                  <a:lnTo>
                    <a:pt x="221287" y="42138"/>
                  </a:lnTo>
                  <a:lnTo>
                    <a:pt x="164983" y="50567"/>
                  </a:lnTo>
                  <a:lnTo>
                    <a:pt x="103094" y="63822"/>
                  </a:lnTo>
                  <a:lnTo>
                    <a:pt x="43212" y="79634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550106" y="795921"/>
              <a:ext cx="524838" cy="796237"/>
            </a:xfrm>
            <a:custGeom>
              <a:avLst/>
              <a:gdLst/>
              <a:ahLst/>
              <a:cxnLst/>
              <a:rect l="0" t="0" r="0" b="0"/>
              <a:pathLst>
                <a:path w="524838" h="796237">
                  <a:moveTo>
                    <a:pt x="114225" y="4244"/>
                  </a:moveTo>
                  <a:lnTo>
                    <a:pt x="102772" y="63602"/>
                  </a:lnTo>
                  <a:lnTo>
                    <a:pt x="92894" y="110349"/>
                  </a:lnTo>
                  <a:lnTo>
                    <a:pt x="82559" y="172943"/>
                  </a:lnTo>
                  <a:lnTo>
                    <a:pt x="72087" y="235943"/>
                  </a:lnTo>
                  <a:lnTo>
                    <a:pt x="61576" y="289705"/>
                  </a:lnTo>
                  <a:lnTo>
                    <a:pt x="58069" y="303346"/>
                  </a:lnTo>
                  <a:lnTo>
                    <a:pt x="54561" y="308930"/>
                  </a:lnTo>
                  <a:lnTo>
                    <a:pt x="51052" y="309144"/>
                  </a:lnTo>
                  <a:lnTo>
                    <a:pt x="47544" y="305777"/>
                  </a:lnTo>
                  <a:lnTo>
                    <a:pt x="42605" y="273092"/>
                  </a:lnTo>
                  <a:lnTo>
                    <a:pt x="46731" y="220773"/>
                  </a:lnTo>
                  <a:lnTo>
                    <a:pt x="55363" y="160818"/>
                  </a:lnTo>
                  <a:lnTo>
                    <a:pt x="68759" y="102893"/>
                  </a:lnTo>
                  <a:lnTo>
                    <a:pt x="86170" y="46871"/>
                  </a:lnTo>
                  <a:lnTo>
                    <a:pt x="107862" y="14925"/>
                  </a:lnTo>
                  <a:lnTo>
                    <a:pt x="129725" y="3142"/>
                  </a:lnTo>
                  <a:lnTo>
                    <a:pt x="142106" y="0"/>
                  </a:lnTo>
                  <a:lnTo>
                    <a:pt x="168341" y="2748"/>
                  </a:lnTo>
                  <a:lnTo>
                    <a:pt x="193259" y="11768"/>
                  </a:lnTo>
                  <a:lnTo>
                    <a:pt x="250548" y="51390"/>
                  </a:lnTo>
                  <a:lnTo>
                    <a:pt x="266840" y="69652"/>
                  </a:lnTo>
                  <a:lnTo>
                    <a:pt x="295167" y="131805"/>
                  </a:lnTo>
                  <a:lnTo>
                    <a:pt x="316083" y="186979"/>
                  </a:lnTo>
                  <a:lnTo>
                    <a:pt x="331480" y="250174"/>
                  </a:lnTo>
                  <a:lnTo>
                    <a:pt x="345786" y="312049"/>
                  </a:lnTo>
                  <a:lnTo>
                    <a:pt x="354288" y="374661"/>
                  </a:lnTo>
                  <a:lnTo>
                    <a:pt x="355761" y="423483"/>
                  </a:lnTo>
                  <a:lnTo>
                    <a:pt x="355088" y="485147"/>
                  </a:lnTo>
                  <a:lnTo>
                    <a:pt x="347939" y="534079"/>
                  </a:lnTo>
                  <a:lnTo>
                    <a:pt x="335043" y="593127"/>
                  </a:lnTo>
                  <a:lnTo>
                    <a:pt x="321230" y="649851"/>
                  </a:lnTo>
                  <a:lnTo>
                    <a:pt x="300612" y="708711"/>
                  </a:lnTo>
                  <a:lnTo>
                    <a:pt x="287141" y="729122"/>
                  </a:lnTo>
                  <a:lnTo>
                    <a:pt x="259826" y="752597"/>
                  </a:lnTo>
                  <a:lnTo>
                    <a:pt x="208745" y="781108"/>
                  </a:lnTo>
                  <a:lnTo>
                    <a:pt x="166148" y="795686"/>
                  </a:lnTo>
                  <a:lnTo>
                    <a:pt x="127660" y="796236"/>
                  </a:lnTo>
                  <a:lnTo>
                    <a:pt x="88440" y="783401"/>
                  </a:lnTo>
                  <a:lnTo>
                    <a:pt x="35606" y="749698"/>
                  </a:lnTo>
                  <a:lnTo>
                    <a:pt x="16502" y="729791"/>
                  </a:lnTo>
                  <a:lnTo>
                    <a:pt x="6452" y="703006"/>
                  </a:lnTo>
                  <a:lnTo>
                    <a:pt x="0" y="643740"/>
                  </a:lnTo>
                  <a:lnTo>
                    <a:pt x="5357" y="618357"/>
                  </a:lnTo>
                  <a:lnTo>
                    <a:pt x="16706" y="596548"/>
                  </a:lnTo>
                  <a:lnTo>
                    <a:pt x="33449" y="579056"/>
                  </a:lnTo>
                  <a:lnTo>
                    <a:pt x="58827" y="569722"/>
                  </a:lnTo>
                  <a:lnTo>
                    <a:pt x="87265" y="566743"/>
                  </a:lnTo>
                  <a:lnTo>
                    <a:pt x="143475" y="574363"/>
                  </a:lnTo>
                  <a:lnTo>
                    <a:pt x="204361" y="587133"/>
                  </a:lnTo>
                  <a:lnTo>
                    <a:pt x="262682" y="616971"/>
                  </a:lnTo>
                  <a:lnTo>
                    <a:pt x="324888" y="648403"/>
                  </a:lnTo>
                  <a:lnTo>
                    <a:pt x="383689" y="675664"/>
                  </a:lnTo>
                  <a:lnTo>
                    <a:pt x="443273" y="691631"/>
                  </a:lnTo>
                  <a:lnTo>
                    <a:pt x="480393" y="691316"/>
                  </a:lnTo>
                  <a:lnTo>
                    <a:pt x="524837" y="6780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190756" y="1200248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40583" y="0"/>
                  </a:lnTo>
                  <a:lnTo>
                    <a:pt x="81452" y="0"/>
                  </a:lnTo>
                  <a:lnTo>
                    <a:pt x="19984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643482" y="926507"/>
              <a:ext cx="31586" cy="652768"/>
            </a:xfrm>
            <a:custGeom>
              <a:avLst/>
              <a:gdLst/>
              <a:ahLst/>
              <a:cxnLst/>
              <a:rect l="0" t="0" r="0" b="0"/>
              <a:pathLst>
                <a:path w="31586" h="652768">
                  <a:moveTo>
                    <a:pt x="0" y="0"/>
                  </a:moveTo>
                  <a:lnTo>
                    <a:pt x="0" y="62478"/>
                  </a:lnTo>
                  <a:lnTo>
                    <a:pt x="0" y="119186"/>
                  </a:lnTo>
                  <a:lnTo>
                    <a:pt x="0" y="166986"/>
                  </a:lnTo>
                  <a:lnTo>
                    <a:pt x="5589" y="223783"/>
                  </a:lnTo>
                  <a:lnTo>
                    <a:pt x="9065" y="279476"/>
                  </a:lnTo>
                  <a:lnTo>
                    <a:pt x="15684" y="333022"/>
                  </a:lnTo>
                  <a:lnTo>
                    <a:pt x="19464" y="385932"/>
                  </a:lnTo>
                  <a:lnTo>
                    <a:pt x="20584" y="444244"/>
                  </a:lnTo>
                  <a:lnTo>
                    <a:pt x="26506" y="494796"/>
                  </a:lnTo>
                  <a:lnTo>
                    <a:pt x="30080" y="556178"/>
                  </a:lnTo>
                  <a:lnTo>
                    <a:pt x="31139" y="609460"/>
                  </a:lnTo>
                  <a:lnTo>
                    <a:pt x="31585" y="6527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877667" y="855777"/>
              <a:ext cx="534396" cy="789546"/>
            </a:xfrm>
            <a:custGeom>
              <a:avLst/>
              <a:gdLst/>
              <a:ahLst/>
              <a:cxnLst/>
              <a:rect l="0" t="0" r="0" b="0"/>
              <a:pathLst>
                <a:path w="534396" h="789546">
                  <a:moveTo>
                    <a:pt x="81670" y="81259"/>
                  </a:moveTo>
                  <a:lnTo>
                    <a:pt x="72094" y="119777"/>
                  </a:lnTo>
                  <a:lnTo>
                    <a:pt x="43919" y="176778"/>
                  </a:lnTo>
                  <a:lnTo>
                    <a:pt x="25630" y="228758"/>
                  </a:lnTo>
                  <a:lnTo>
                    <a:pt x="11502" y="285263"/>
                  </a:lnTo>
                  <a:lnTo>
                    <a:pt x="4471" y="309968"/>
                  </a:lnTo>
                  <a:lnTo>
                    <a:pt x="2127" y="313280"/>
                  </a:lnTo>
                  <a:lnTo>
                    <a:pt x="565" y="310809"/>
                  </a:lnTo>
                  <a:lnTo>
                    <a:pt x="0" y="293245"/>
                  </a:lnTo>
                  <a:lnTo>
                    <a:pt x="9169" y="231017"/>
                  </a:lnTo>
                  <a:lnTo>
                    <a:pt x="22245" y="178561"/>
                  </a:lnTo>
                  <a:lnTo>
                    <a:pt x="42706" y="123708"/>
                  </a:lnTo>
                  <a:lnTo>
                    <a:pt x="85066" y="65445"/>
                  </a:lnTo>
                  <a:lnTo>
                    <a:pt x="118866" y="24713"/>
                  </a:lnTo>
                  <a:lnTo>
                    <a:pt x="152092" y="7053"/>
                  </a:lnTo>
                  <a:lnTo>
                    <a:pt x="191572" y="0"/>
                  </a:lnTo>
                  <a:lnTo>
                    <a:pt x="212794" y="4590"/>
                  </a:lnTo>
                  <a:lnTo>
                    <a:pt x="237895" y="20328"/>
                  </a:lnTo>
                  <a:lnTo>
                    <a:pt x="267337" y="52195"/>
                  </a:lnTo>
                  <a:lnTo>
                    <a:pt x="302724" y="105767"/>
                  </a:lnTo>
                  <a:lnTo>
                    <a:pt x="325246" y="159150"/>
                  </a:lnTo>
                  <a:lnTo>
                    <a:pt x="348195" y="215924"/>
                  </a:lnTo>
                  <a:lnTo>
                    <a:pt x="362087" y="279132"/>
                  </a:lnTo>
                  <a:lnTo>
                    <a:pt x="370768" y="337024"/>
                  </a:lnTo>
                  <a:lnTo>
                    <a:pt x="374778" y="385029"/>
                  </a:lnTo>
                  <a:lnTo>
                    <a:pt x="376134" y="445246"/>
                  </a:lnTo>
                  <a:lnTo>
                    <a:pt x="373282" y="502201"/>
                  </a:lnTo>
                  <a:lnTo>
                    <a:pt x="361801" y="558512"/>
                  </a:lnTo>
                  <a:lnTo>
                    <a:pt x="341679" y="617283"/>
                  </a:lnTo>
                  <a:lnTo>
                    <a:pt x="316601" y="670732"/>
                  </a:lnTo>
                  <a:lnTo>
                    <a:pt x="284731" y="717892"/>
                  </a:lnTo>
                  <a:lnTo>
                    <a:pt x="233998" y="761918"/>
                  </a:lnTo>
                  <a:lnTo>
                    <a:pt x="180736" y="781736"/>
                  </a:lnTo>
                  <a:lnTo>
                    <a:pt x="152215" y="789545"/>
                  </a:lnTo>
                  <a:lnTo>
                    <a:pt x="123942" y="787557"/>
                  </a:lnTo>
                  <a:lnTo>
                    <a:pt x="95778" y="777705"/>
                  </a:lnTo>
                  <a:lnTo>
                    <a:pt x="67663" y="761627"/>
                  </a:lnTo>
                  <a:lnTo>
                    <a:pt x="36705" y="727256"/>
                  </a:lnTo>
                  <a:lnTo>
                    <a:pt x="12715" y="687436"/>
                  </a:lnTo>
                  <a:lnTo>
                    <a:pt x="1967" y="640413"/>
                  </a:lnTo>
                  <a:lnTo>
                    <a:pt x="4372" y="595024"/>
                  </a:lnTo>
                  <a:lnTo>
                    <a:pt x="12610" y="572422"/>
                  </a:lnTo>
                  <a:lnTo>
                    <a:pt x="18082" y="563119"/>
                  </a:lnTo>
                  <a:lnTo>
                    <a:pt x="33522" y="549662"/>
                  </a:lnTo>
                  <a:lnTo>
                    <a:pt x="42552" y="544436"/>
                  </a:lnTo>
                  <a:lnTo>
                    <a:pt x="65064" y="541749"/>
                  </a:lnTo>
                  <a:lnTo>
                    <a:pt x="90667" y="545624"/>
                  </a:lnTo>
                  <a:lnTo>
                    <a:pt x="129049" y="560960"/>
                  </a:lnTo>
                  <a:lnTo>
                    <a:pt x="186401" y="600876"/>
                  </a:lnTo>
                  <a:lnTo>
                    <a:pt x="242479" y="658143"/>
                  </a:lnTo>
                  <a:lnTo>
                    <a:pt x="298811" y="718396"/>
                  </a:lnTo>
                  <a:lnTo>
                    <a:pt x="361428" y="758305"/>
                  </a:lnTo>
                  <a:lnTo>
                    <a:pt x="389280" y="767433"/>
                  </a:lnTo>
                  <a:lnTo>
                    <a:pt x="432256" y="767971"/>
                  </a:lnTo>
                  <a:lnTo>
                    <a:pt x="454295" y="760421"/>
                  </a:lnTo>
                  <a:lnTo>
                    <a:pt x="515794" y="726161"/>
                  </a:lnTo>
                  <a:lnTo>
                    <a:pt x="534395" y="712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7678663" y="989678"/>
              <a:ext cx="270353" cy="739865"/>
            </a:xfrm>
            <a:custGeom>
              <a:avLst/>
              <a:gdLst/>
              <a:ahLst/>
              <a:cxnLst/>
              <a:rect l="0" t="0" r="0" b="0"/>
              <a:pathLst>
                <a:path w="270353" h="739865">
                  <a:moveTo>
                    <a:pt x="49254" y="0"/>
                  </a:moveTo>
                  <a:lnTo>
                    <a:pt x="42018" y="44367"/>
                  </a:lnTo>
                  <a:lnTo>
                    <a:pt x="39701" y="104263"/>
                  </a:lnTo>
                  <a:lnTo>
                    <a:pt x="39014" y="160095"/>
                  </a:lnTo>
                  <a:lnTo>
                    <a:pt x="37641" y="213682"/>
                  </a:lnTo>
                  <a:lnTo>
                    <a:pt x="30346" y="266604"/>
                  </a:lnTo>
                  <a:lnTo>
                    <a:pt x="21944" y="319330"/>
                  </a:lnTo>
                  <a:lnTo>
                    <a:pt x="17765" y="373167"/>
                  </a:lnTo>
                  <a:lnTo>
                    <a:pt x="10808" y="431882"/>
                  </a:lnTo>
                  <a:lnTo>
                    <a:pt x="8228" y="485674"/>
                  </a:lnTo>
                  <a:lnTo>
                    <a:pt x="6293" y="532938"/>
                  </a:lnTo>
                  <a:lnTo>
                    <a:pt x="0" y="582297"/>
                  </a:lnTo>
                  <a:lnTo>
                    <a:pt x="400" y="638371"/>
                  </a:lnTo>
                  <a:lnTo>
                    <a:pt x="15828" y="700438"/>
                  </a:lnTo>
                  <a:lnTo>
                    <a:pt x="26989" y="719188"/>
                  </a:lnTo>
                  <a:lnTo>
                    <a:pt x="42868" y="732200"/>
                  </a:lnTo>
                  <a:lnTo>
                    <a:pt x="52015" y="737308"/>
                  </a:lnTo>
                  <a:lnTo>
                    <a:pt x="71539" y="739864"/>
                  </a:lnTo>
                  <a:lnTo>
                    <a:pt x="123846" y="731972"/>
                  </a:lnTo>
                  <a:lnTo>
                    <a:pt x="182098" y="717979"/>
                  </a:lnTo>
                  <a:lnTo>
                    <a:pt x="235546" y="697017"/>
                  </a:lnTo>
                  <a:lnTo>
                    <a:pt x="270352" y="6843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664746" y="1305533"/>
              <a:ext cx="284270" cy="52644"/>
            </a:xfrm>
            <a:custGeom>
              <a:avLst/>
              <a:gdLst/>
              <a:ahLst/>
              <a:cxnLst/>
              <a:rect l="0" t="0" r="0" b="0"/>
              <a:pathLst>
                <a:path w="284270" h="52644">
                  <a:moveTo>
                    <a:pt x="284269" y="0"/>
                  </a:moveTo>
                  <a:lnTo>
                    <a:pt x="227004" y="3120"/>
                  </a:lnTo>
                  <a:lnTo>
                    <a:pt x="171702" y="14654"/>
                  </a:lnTo>
                  <a:lnTo>
                    <a:pt x="116241" y="31667"/>
                  </a:lnTo>
                  <a:lnTo>
                    <a:pt x="62605" y="4564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685803" y="915979"/>
              <a:ext cx="347441" cy="52643"/>
            </a:xfrm>
            <a:custGeom>
              <a:avLst/>
              <a:gdLst/>
              <a:ahLst/>
              <a:cxnLst/>
              <a:rect l="0" t="0" r="0" b="0"/>
              <a:pathLst>
                <a:path w="347441" h="52643">
                  <a:moveTo>
                    <a:pt x="347440" y="0"/>
                  </a:moveTo>
                  <a:lnTo>
                    <a:pt x="298510" y="0"/>
                  </a:lnTo>
                  <a:lnTo>
                    <a:pt x="247545" y="0"/>
                  </a:lnTo>
                  <a:lnTo>
                    <a:pt x="194229" y="0"/>
                  </a:lnTo>
                  <a:lnTo>
                    <a:pt x="142557" y="3119"/>
                  </a:lnTo>
                  <a:lnTo>
                    <a:pt x="92152" y="11453"/>
                  </a:lnTo>
                  <a:lnTo>
                    <a:pt x="48752" y="2757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970073" y="1410818"/>
              <a:ext cx="231628" cy="346650"/>
            </a:xfrm>
            <a:custGeom>
              <a:avLst/>
              <a:gdLst/>
              <a:ahLst/>
              <a:cxnLst/>
              <a:rect l="0" t="0" r="0" b="0"/>
              <a:pathLst>
                <a:path w="231628" h="346650">
                  <a:moveTo>
                    <a:pt x="0" y="0"/>
                  </a:moveTo>
                  <a:lnTo>
                    <a:pt x="0" y="48931"/>
                  </a:lnTo>
                  <a:lnTo>
                    <a:pt x="5589" y="108062"/>
                  </a:lnTo>
                  <a:lnTo>
                    <a:pt x="21330" y="170555"/>
                  </a:lnTo>
                  <a:lnTo>
                    <a:pt x="39810" y="231687"/>
                  </a:lnTo>
                  <a:lnTo>
                    <a:pt x="65221" y="293189"/>
                  </a:lnTo>
                  <a:lnTo>
                    <a:pt x="82365" y="325907"/>
                  </a:lnTo>
                  <a:lnTo>
                    <a:pt x="98608" y="340989"/>
                  </a:lnTo>
                  <a:lnTo>
                    <a:pt x="107853" y="346649"/>
                  </a:lnTo>
                  <a:lnTo>
                    <a:pt x="116355" y="345743"/>
                  </a:lnTo>
                  <a:lnTo>
                    <a:pt x="124363" y="340460"/>
                  </a:lnTo>
                  <a:lnTo>
                    <a:pt x="138331" y="323281"/>
                  </a:lnTo>
                  <a:lnTo>
                    <a:pt x="152770" y="291539"/>
                  </a:lnTo>
                  <a:lnTo>
                    <a:pt x="168131" y="232716"/>
                  </a:lnTo>
                  <a:lnTo>
                    <a:pt x="182430" y="181280"/>
                  </a:lnTo>
                  <a:lnTo>
                    <a:pt x="200032" y="118311"/>
                  </a:lnTo>
                  <a:lnTo>
                    <a:pt x="217587" y="58604"/>
                  </a:lnTo>
                  <a:lnTo>
                    <a:pt x="231627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8264870" y="1450000"/>
              <a:ext cx="186157" cy="308260"/>
            </a:xfrm>
            <a:custGeom>
              <a:avLst/>
              <a:gdLst/>
              <a:ahLst/>
              <a:cxnLst/>
              <a:rect l="0" t="0" r="0" b="0"/>
              <a:pathLst>
                <a:path w="186157" h="308260">
                  <a:moveTo>
                    <a:pt x="0" y="108217"/>
                  </a:moveTo>
                  <a:lnTo>
                    <a:pt x="62280" y="125006"/>
                  </a:lnTo>
                  <a:lnTo>
                    <a:pt x="101382" y="126840"/>
                  </a:lnTo>
                  <a:lnTo>
                    <a:pt x="135714" y="119324"/>
                  </a:lnTo>
                  <a:lnTo>
                    <a:pt x="157413" y="108864"/>
                  </a:lnTo>
                  <a:lnTo>
                    <a:pt x="172517" y="93297"/>
                  </a:lnTo>
                  <a:lnTo>
                    <a:pt x="181960" y="73510"/>
                  </a:lnTo>
                  <a:lnTo>
                    <a:pt x="186156" y="49118"/>
                  </a:lnTo>
                  <a:lnTo>
                    <a:pt x="181782" y="28918"/>
                  </a:lnTo>
                  <a:lnTo>
                    <a:pt x="177341" y="20256"/>
                  </a:lnTo>
                  <a:lnTo>
                    <a:pt x="159927" y="7512"/>
                  </a:lnTo>
                  <a:lnTo>
                    <a:pt x="148731" y="2476"/>
                  </a:lnTo>
                  <a:lnTo>
                    <a:pt x="123815" y="0"/>
                  </a:lnTo>
                  <a:lnTo>
                    <a:pt x="97143" y="3969"/>
                  </a:lnTo>
                  <a:lnTo>
                    <a:pt x="56989" y="20527"/>
                  </a:lnTo>
                  <a:lnTo>
                    <a:pt x="33518" y="37658"/>
                  </a:lnTo>
                  <a:lnTo>
                    <a:pt x="17627" y="63210"/>
                  </a:lnTo>
                  <a:lnTo>
                    <a:pt x="5223" y="110480"/>
                  </a:lnTo>
                  <a:lnTo>
                    <a:pt x="4668" y="155291"/>
                  </a:lnTo>
                  <a:lnTo>
                    <a:pt x="14961" y="213052"/>
                  </a:lnTo>
                  <a:lnTo>
                    <a:pt x="30429" y="246774"/>
                  </a:lnTo>
                  <a:lnTo>
                    <a:pt x="55419" y="277173"/>
                  </a:lnTo>
                  <a:lnTo>
                    <a:pt x="78053" y="291713"/>
                  </a:lnTo>
                  <a:lnTo>
                    <a:pt x="115814" y="3082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8528083" y="1391117"/>
              <a:ext cx="242156" cy="397667"/>
            </a:xfrm>
            <a:custGeom>
              <a:avLst/>
              <a:gdLst/>
              <a:ahLst/>
              <a:cxnLst/>
              <a:rect l="0" t="0" r="0" b="0"/>
              <a:pathLst>
                <a:path w="242156" h="397667">
                  <a:moveTo>
                    <a:pt x="0" y="124986"/>
                  </a:moveTo>
                  <a:lnTo>
                    <a:pt x="0" y="180156"/>
                  </a:lnTo>
                  <a:lnTo>
                    <a:pt x="0" y="235310"/>
                  </a:lnTo>
                  <a:lnTo>
                    <a:pt x="5589" y="295867"/>
                  </a:lnTo>
                  <a:lnTo>
                    <a:pt x="9064" y="349923"/>
                  </a:lnTo>
                  <a:lnTo>
                    <a:pt x="15683" y="393625"/>
                  </a:lnTo>
                  <a:lnTo>
                    <a:pt x="17475" y="397666"/>
                  </a:lnTo>
                  <a:lnTo>
                    <a:pt x="18668" y="395680"/>
                  </a:lnTo>
                  <a:lnTo>
                    <a:pt x="19572" y="342910"/>
                  </a:lnTo>
                  <a:lnTo>
                    <a:pt x="13728" y="283663"/>
                  </a:lnTo>
                  <a:lnTo>
                    <a:pt x="11476" y="229193"/>
                  </a:lnTo>
                  <a:lnTo>
                    <a:pt x="10715" y="168274"/>
                  </a:lnTo>
                  <a:lnTo>
                    <a:pt x="16154" y="111180"/>
                  </a:lnTo>
                  <a:lnTo>
                    <a:pt x="31864" y="52242"/>
                  </a:lnTo>
                  <a:lnTo>
                    <a:pt x="41068" y="30654"/>
                  </a:lnTo>
                  <a:lnTo>
                    <a:pt x="56857" y="9361"/>
                  </a:lnTo>
                  <a:lnTo>
                    <a:pt x="68320" y="3449"/>
                  </a:lnTo>
                  <a:lnTo>
                    <a:pt x="96655" y="0"/>
                  </a:lnTo>
                  <a:lnTo>
                    <a:pt x="110060" y="4227"/>
                  </a:lnTo>
                  <a:lnTo>
                    <a:pt x="134313" y="21403"/>
                  </a:lnTo>
                  <a:lnTo>
                    <a:pt x="162109" y="68558"/>
                  </a:lnTo>
                  <a:lnTo>
                    <a:pt x="184057" y="123329"/>
                  </a:lnTo>
                  <a:lnTo>
                    <a:pt x="203294" y="186321"/>
                  </a:lnTo>
                  <a:lnTo>
                    <a:pt x="212732" y="248891"/>
                  </a:lnTo>
                  <a:lnTo>
                    <a:pt x="228402" y="310885"/>
                  </a:lnTo>
                  <a:lnTo>
                    <a:pt x="242155" y="3671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896580" y="1397627"/>
              <a:ext cx="297616" cy="460241"/>
            </a:xfrm>
            <a:custGeom>
              <a:avLst/>
              <a:gdLst/>
              <a:ahLst/>
              <a:cxnLst/>
              <a:rect l="0" t="0" r="0" b="0"/>
              <a:pathLst>
                <a:path w="297616" h="460241">
                  <a:moveTo>
                    <a:pt x="231627" y="23720"/>
                  </a:moveTo>
                  <a:lnTo>
                    <a:pt x="205241" y="8079"/>
                  </a:lnTo>
                  <a:lnTo>
                    <a:pt x="182075" y="0"/>
                  </a:lnTo>
                  <a:lnTo>
                    <a:pt x="137136" y="54"/>
                  </a:lnTo>
                  <a:lnTo>
                    <a:pt x="97955" y="7479"/>
                  </a:lnTo>
                  <a:lnTo>
                    <a:pt x="69708" y="22677"/>
                  </a:lnTo>
                  <a:lnTo>
                    <a:pt x="31967" y="58349"/>
                  </a:lnTo>
                  <a:lnTo>
                    <a:pt x="15768" y="82784"/>
                  </a:lnTo>
                  <a:lnTo>
                    <a:pt x="4672" y="122849"/>
                  </a:lnTo>
                  <a:lnTo>
                    <a:pt x="8315" y="144206"/>
                  </a:lnTo>
                  <a:lnTo>
                    <a:pt x="12563" y="153177"/>
                  </a:lnTo>
                  <a:lnTo>
                    <a:pt x="26641" y="166264"/>
                  </a:lnTo>
                  <a:lnTo>
                    <a:pt x="35308" y="171392"/>
                  </a:lnTo>
                  <a:lnTo>
                    <a:pt x="90076" y="179621"/>
                  </a:lnTo>
                  <a:lnTo>
                    <a:pt x="133014" y="183387"/>
                  </a:lnTo>
                  <a:lnTo>
                    <a:pt x="175372" y="199450"/>
                  </a:lnTo>
                  <a:lnTo>
                    <a:pt x="231607" y="235727"/>
                  </a:lnTo>
                  <a:lnTo>
                    <a:pt x="257355" y="257155"/>
                  </a:lnTo>
                  <a:lnTo>
                    <a:pt x="276597" y="282277"/>
                  </a:lnTo>
                  <a:lnTo>
                    <a:pt x="294994" y="328317"/>
                  </a:lnTo>
                  <a:lnTo>
                    <a:pt x="297615" y="355628"/>
                  </a:lnTo>
                  <a:lnTo>
                    <a:pt x="293710" y="380635"/>
                  </a:lnTo>
                  <a:lnTo>
                    <a:pt x="277188" y="419851"/>
                  </a:lnTo>
                  <a:lnTo>
                    <a:pt x="260065" y="443103"/>
                  </a:lnTo>
                  <a:lnTo>
                    <a:pt x="234518" y="455777"/>
                  </a:lnTo>
                  <a:lnTo>
                    <a:pt x="206006" y="460240"/>
                  </a:lnTo>
                  <a:lnTo>
                    <a:pt x="149747" y="453574"/>
                  </a:lnTo>
                  <a:lnTo>
                    <a:pt x="98572" y="444322"/>
                  </a:lnTo>
                  <a:lnTo>
                    <a:pt x="44947" y="430715"/>
                  </a:lnTo>
                  <a:lnTo>
                    <a:pt x="0" y="4238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Freeform 21"/>
          <p:cNvSpPr/>
          <p:nvPr/>
        </p:nvSpPr>
        <p:spPr>
          <a:xfrm>
            <a:off x="1252891" y="1389761"/>
            <a:ext cx="157928" cy="52644"/>
          </a:xfrm>
          <a:custGeom>
            <a:avLst/>
            <a:gdLst/>
            <a:ahLst/>
            <a:cxnLst/>
            <a:rect l="0" t="0" r="0" b="0"/>
            <a:pathLst>
              <a:path w="157928" h="52644">
                <a:moveTo>
                  <a:pt x="157927" y="0"/>
                </a:moveTo>
                <a:lnTo>
                  <a:pt x="105877" y="22906"/>
                </a:lnTo>
                <a:lnTo>
                  <a:pt x="46390" y="43909"/>
                </a:lnTo>
                <a:lnTo>
                  <a:pt x="0" y="5264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Group 50"/>
          <p:cNvGrpSpPr/>
          <p:nvPr/>
        </p:nvGrpSpPr>
        <p:grpSpPr>
          <a:xfrm>
            <a:off x="1358176" y="2478562"/>
            <a:ext cx="7938488" cy="1785480"/>
            <a:chOff x="1358176" y="2478562"/>
            <a:chExt cx="7938488" cy="1785480"/>
          </a:xfrm>
        </p:grpSpPr>
        <p:sp>
          <p:nvSpPr>
            <p:cNvPr id="23" name="Freeform 22"/>
            <p:cNvSpPr/>
            <p:nvPr/>
          </p:nvSpPr>
          <p:spPr>
            <a:xfrm>
              <a:off x="1358176" y="2937450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08996" y="3120"/>
                  </a:lnTo>
                  <a:lnTo>
                    <a:pt x="49866" y="146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181762" y="2478562"/>
              <a:ext cx="408249" cy="777617"/>
            </a:xfrm>
            <a:custGeom>
              <a:avLst/>
              <a:gdLst/>
              <a:ahLst/>
              <a:cxnLst/>
              <a:rect l="0" t="0" r="0" b="0"/>
              <a:pathLst>
                <a:path w="408249" h="777617">
                  <a:moveTo>
                    <a:pt x="355605" y="143033"/>
                  </a:moveTo>
                  <a:lnTo>
                    <a:pt x="366784" y="126266"/>
                  </a:lnTo>
                  <a:lnTo>
                    <a:pt x="369152" y="105556"/>
                  </a:lnTo>
                  <a:lnTo>
                    <a:pt x="365136" y="81923"/>
                  </a:lnTo>
                  <a:lnTo>
                    <a:pt x="355552" y="59721"/>
                  </a:lnTo>
                  <a:lnTo>
                    <a:pt x="331413" y="33081"/>
                  </a:lnTo>
                  <a:lnTo>
                    <a:pt x="296445" y="10369"/>
                  </a:lnTo>
                  <a:lnTo>
                    <a:pt x="250859" y="0"/>
                  </a:lnTo>
                  <a:lnTo>
                    <a:pt x="211486" y="2517"/>
                  </a:lnTo>
                  <a:lnTo>
                    <a:pt x="172003" y="21850"/>
                  </a:lnTo>
                  <a:lnTo>
                    <a:pt x="133552" y="52589"/>
                  </a:lnTo>
                  <a:lnTo>
                    <a:pt x="111867" y="82310"/>
                  </a:lnTo>
                  <a:lnTo>
                    <a:pt x="84010" y="141738"/>
                  </a:lnTo>
                  <a:lnTo>
                    <a:pt x="65434" y="193297"/>
                  </a:lnTo>
                  <a:lnTo>
                    <a:pt x="50500" y="248542"/>
                  </a:lnTo>
                  <a:lnTo>
                    <a:pt x="41874" y="310104"/>
                  </a:lnTo>
                  <a:lnTo>
                    <a:pt x="28216" y="340899"/>
                  </a:lnTo>
                  <a:lnTo>
                    <a:pt x="11227" y="371354"/>
                  </a:lnTo>
                  <a:lnTo>
                    <a:pt x="1664" y="421384"/>
                  </a:lnTo>
                  <a:lnTo>
                    <a:pt x="0" y="473252"/>
                  </a:lnTo>
                  <a:lnTo>
                    <a:pt x="6396" y="524496"/>
                  </a:lnTo>
                  <a:lnTo>
                    <a:pt x="19037" y="584325"/>
                  </a:lnTo>
                  <a:lnTo>
                    <a:pt x="32799" y="641203"/>
                  </a:lnTo>
                  <a:lnTo>
                    <a:pt x="55188" y="687924"/>
                  </a:lnTo>
                  <a:lnTo>
                    <a:pt x="109995" y="749939"/>
                  </a:lnTo>
                  <a:lnTo>
                    <a:pt x="136603" y="765574"/>
                  </a:lnTo>
                  <a:lnTo>
                    <a:pt x="177892" y="777616"/>
                  </a:lnTo>
                  <a:lnTo>
                    <a:pt x="227171" y="777414"/>
                  </a:lnTo>
                  <a:lnTo>
                    <a:pt x="267638" y="769945"/>
                  </a:lnTo>
                  <a:lnTo>
                    <a:pt x="328394" y="740130"/>
                  </a:lnTo>
                  <a:lnTo>
                    <a:pt x="389702" y="695706"/>
                  </a:lnTo>
                  <a:lnTo>
                    <a:pt x="408248" y="6799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585746" y="2947979"/>
              <a:ext cx="280663" cy="329241"/>
            </a:xfrm>
            <a:custGeom>
              <a:avLst/>
              <a:gdLst/>
              <a:ahLst/>
              <a:cxnLst/>
              <a:rect l="0" t="0" r="0" b="0"/>
              <a:pathLst>
                <a:path w="280663" h="329241">
                  <a:moveTo>
                    <a:pt x="151663" y="0"/>
                  </a:moveTo>
                  <a:lnTo>
                    <a:pt x="113145" y="9575"/>
                  </a:lnTo>
                  <a:lnTo>
                    <a:pt x="95159" y="20243"/>
                  </a:lnTo>
                  <a:lnTo>
                    <a:pt x="50165" y="68963"/>
                  </a:lnTo>
                  <a:lnTo>
                    <a:pt x="23036" y="122070"/>
                  </a:lnTo>
                  <a:lnTo>
                    <a:pt x="5199" y="181953"/>
                  </a:lnTo>
                  <a:lnTo>
                    <a:pt x="0" y="213059"/>
                  </a:lnTo>
                  <a:lnTo>
                    <a:pt x="1589" y="238582"/>
                  </a:lnTo>
                  <a:lnTo>
                    <a:pt x="14650" y="278271"/>
                  </a:lnTo>
                  <a:lnTo>
                    <a:pt x="33337" y="308488"/>
                  </a:lnTo>
                  <a:lnTo>
                    <a:pt x="53060" y="321550"/>
                  </a:lnTo>
                  <a:lnTo>
                    <a:pt x="64871" y="326670"/>
                  </a:lnTo>
                  <a:lnTo>
                    <a:pt x="90472" y="329240"/>
                  </a:lnTo>
                  <a:lnTo>
                    <a:pt x="145035" y="326948"/>
                  </a:lnTo>
                  <a:lnTo>
                    <a:pt x="186874" y="315372"/>
                  </a:lnTo>
                  <a:lnTo>
                    <a:pt x="233357" y="283264"/>
                  </a:lnTo>
                  <a:lnTo>
                    <a:pt x="250753" y="267835"/>
                  </a:lnTo>
                  <a:lnTo>
                    <a:pt x="268110" y="234816"/>
                  </a:lnTo>
                  <a:lnTo>
                    <a:pt x="280662" y="195397"/>
                  </a:lnTo>
                  <a:lnTo>
                    <a:pt x="280612" y="154082"/>
                  </a:lnTo>
                  <a:lnTo>
                    <a:pt x="268945" y="99369"/>
                  </a:lnTo>
                  <a:lnTo>
                    <a:pt x="257990" y="75750"/>
                  </a:lnTo>
                  <a:lnTo>
                    <a:pt x="233080" y="48311"/>
                  </a:lnTo>
                  <a:lnTo>
                    <a:pt x="185998" y="22335"/>
                  </a:lnTo>
                  <a:lnTo>
                    <a:pt x="162191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884808" y="2495253"/>
              <a:ext cx="36998" cy="684354"/>
            </a:xfrm>
            <a:custGeom>
              <a:avLst/>
              <a:gdLst/>
              <a:ahLst/>
              <a:cxnLst/>
              <a:rect l="0" t="0" r="0" b="0"/>
              <a:pathLst>
                <a:path w="36998" h="684354">
                  <a:moveTo>
                    <a:pt x="0" y="0"/>
                  </a:moveTo>
                  <a:lnTo>
                    <a:pt x="11453" y="55170"/>
                  </a:lnTo>
                  <a:lnTo>
                    <a:pt x="17958" y="97050"/>
                  </a:lnTo>
                  <a:lnTo>
                    <a:pt x="24749" y="142959"/>
                  </a:lnTo>
                  <a:lnTo>
                    <a:pt x="29560" y="198076"/>
                  </a:lnTo>
                  <a:lnTo>
                    <a:pt x="30985" y="249632"/>
                  </a:lnTo>
                  <a:lnTo>
                    <a:pt x="36997" y="301953"/>
                  </a:lnTo>
                  <a:lnTo>
                    <a:pt x="30481" y="336973"/>
                  </a:lnTo>
                  <a:lnTo>
                    <a:pt x="16440" y="386453"/>
                  </a:lnTo>
                  <a:lnTo>
                    <a:pt x="12280" y="433869"/>
                  </a:lnTo>
                  <a:lnTo>
                    <a:pt x="16463" y="496704"/>
                  </a:lnTo>
                  <a:lnTo>
                    <a:pt x="20149" y="554176"/>
                  </a:lnTo>
                  <a:lnTo>
                    <a:pt x="20878" y="613709"/>
                  </a:lnTo>
                  <a:lnTo>
                    <a:pt x="15432" y="670269"/>
                  </a:lnTo>
                  <a:lnTo>
                    <a:pt x="12708" y="680823"/>
                  </a:lnTo>
                  <a:lnTo>
                    <a:pt x="10528" y="6843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981743" y="2916393"/>
              <a:ext cx="187336" cy="309029"/>
            </a:xfrm>
            <a:custGeom>
              <a:avLst/>
              <a:gdLst/>
              <a:ahLst/>
              <a:cxnLst/>
              <a:rect l="0" t="0" r="0" b="0"/>
              <a:pathLst>
                <a:path w="187336" h="309029">
                  <a:moveTo>
                    <a:pt x="29407" y="0"/>
                  </a:moveTo>
                  <a:lnTo>
                    <a:pt x="12619" y="62281"/>
                  </a:lnTo>
                  <a:lnTo>
                    <a:pt x="9193" y="119451"/>
                  </a:lnTo>
                  <a:lnTo>
                    <a:pt x="2927" y="175544"/>
                  </a:lnTo>
                  <a:lnTo>
                    <a:pt x="0" y="228825"/>
                  </a:lnTo>
                  <a:lnTo>
                    <a:pt x="7696" y="269271"/>
                  </a:lnTo>
                  <a:lnTo>
                    <a:pt x="18198" y="292812"/>
                  </a:lnTo>
                  <a:lnTo>
                    <a:pt x="26614" y="300493"/>
                  </a:lnTo>
                  <a:lnTo>
                    <a:pt x="48443" y="309028"/>
                  </a:lnTo>
                  <a:lnTo>
                    <a:pt x="70623" y="306581"/>
                  </a:lnTo>
                  <a:lnTo>
                    <a:pt x="113458" y="285947"/>
                  </a:lnTo>
                  <a:lnTo>
                    <a:pt x="139579" y="266179"/>
                  </a:lnTo>
                  <a:lnTo>
                    <a:pt x="162136" y="228737"/>
                  </a:lnTo>
                  <a:lnTo>
                    <a:pt x="178049" y="175009"/>
                  </a:lnTo>
                  <a:lnTo>
                    <a:pt x="184583" y="120225"/>
                  </a:lnTo>
                  <a:lnTo>
                    <a:pt x="186791" y="60057"/>
                  </a:lnTo>
                  <a:lnTo>
                    <a:pt x="187335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232248" y="2910379"/>
              <a:ext cx="281578" cy="312728"/>
            </a:xfrm>
            <a:custGeom>
              <a:avLst/>
              <a:gdLst/>
              <a:ahLst/>
              <a:cxnLst/>
              <a:rect l="0" t="0" r="0" b="0"/>
              <a:pathLst>
                <a:path w="281578" h="312728">
                  <a:moveTo>
                    <a:pt x="0" y="184999"/>
                  </a:moveTo>
                  <a:lnTo>
                    <a:pt x="3120" y="227690"/>
                  </a:lnTo>
                  <a:lnTo>
                    <a:pt x="10723" y="287067"/>
                  </a:lnTo>
                  <a:lnTo>
                    <a:pt x="16306" y="312727"/>
                  </a:lnTo>
                  <a:lnTo>
                    <a:pt x="3954" y="250843"/>
                  </a:lnTo>
                  <a:lnTo>
                    <a:pt x="1172" y="200089"/>
                  </a:lnTo>
                  <a:lnTo>
                    <a:pt x="1517" y="143457"/>
                  </a:lnTo>
                  <a:lnTo>
                    <a:pt x="11522" y="84333"/>
                  </a:lnTo>
                  <a:lnTo>
                    <a:pt x="24763" y="38512"/>
                  </a:lnTo>
                  <a:lnTo>
                    <a:pt x="31717" y="32359"/>
                  </a:lnTo>
                  <a:lnTo>
                    <a:pt x="41032" y="29427"/>
                  </a:lnTo>
                  <a:lnTo>
                    <a:pt x="51921" y="28641"/>
                  </a:lnTo>
                  <a:lnTo>
                    <a:pt x="70260" y="34009"/>
                  </a:lnTo>
                  <a:lnTo>
                    <a:pt x="78425" y="38715"/>
                  </a:lnTo>
                  <a:lnTo>
                    <a:pt x="90618" y="56423"/>
                  </a:lnTo>
                  <a:lnTo>
                    <a:pt x="110589" y="119411"/>
                  </a:lnTo>
                  <a:lnTo>
                    <a:pt x="117902" y="171567"/>
                  </a:lnTo>
                  <a:lnTo>
                    <a:pt x="121421" y="186048"/>
                  </a:lnTo>
                  <a:lnTo>
                    <a:pt x="116783" y="145421"/>
                  </a:lnTo>
                  <a:lnTo>
                    <a:pt x="124411" y="92866"/>
                  </a:lnTo>
                  <a:lnTo>
                    <a:pt x="134999" y="53715"/>
                  </a:lnTo>
                  <a:lnTo>
                    <a:pt x="158945" y="18340"/>
                  </a:lnTo>
                  <a:lnTo>
                    <a:pt x="165625" y="10722"/>
                  </a:lnTo>
                  <a:lnTo>
                    <a:pt x="185525" y="2257"/>
                  </a:lnTo>
                  <a:lnTo>
                    <a:pt x="197383" y="0"/>
                  </a:lnTo>
                  <a:lnTo>
                    <a:pt x="207628" y="2005"/>
                  </a:lnTo>
                  <a:lnTo>
                    <a:pt x="225250" y="13591"/>
                  </a:lnTo>
                  <a:lnTo>
                    <a:pt x="248325" y="45434"/>
                  </a:lnTo>
                  <a:lnTo>
                    <a:pt x="268678" y="106521"/>
                  </a:lnTo>
                  <a:lnTo>
                    <a:pt x="279130" y="156417"/>
                  </a:lnTo>
                  <a:lnTo>
                    <a:pt x="281577" y="200187"/>
                  </a:lnTo>
                  <a:lnTo>
                    <a:pt x="272516" y="243891"/>
                  </a:lnTo>
                  <a:lnTo>
                    <a:pt x="263213" y="2692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580021" y="2836756"/>
              <a:ext cx="231296" cy="341270"/>
            </a:xfrm>
            <a:custGeom>
              <a:avLst/>
              <a:gdLst/>
              <a:ahLst/>
              <a:cxnLst/>
              <a:rect l="0" t="0" r="0" b="0"/>
              <a:pathLst>
                <a:path w="231296" h="341270">
                  <a:moveTo>
                    <a:pt x="10196" y="48052"/>
                  </a:moveTo>
                  <a:lnTo>
                    <a:pt x="10196" y="106669"/>
                  </a:lnTo>
                  <a:lnTo>
                    <a:pt x="11366" y="166909"/>
                  </a:lnTo>
                  <a:lnTo>
                    <a:pt x="18529" y="221268"/>
                  </a:lnTo>
                  <a:lnTo>
                    <a:pt x="20074" y="270561"/>
                  </a:lnTo>
                  <a:lnTo>
                    <a:pt x="26186" y="334030"/>
                  </a:lnTo>
                  <a:lnTo>
                    <a:pt x="25535" y="340479"/>
                  </a:lnTo>
                  <a:lnTo>
                    <a:pt x="22762" y="341269"/>
                  </a:lnTo>
                  <a:lnTo>
                    <a:pt x="18573" y="338287"/>
                  </a:lnTo>
                  <a:lnTo>
                    <a:pt x="13919" y="322494"/>
                  </a:lnTo>
                  <a:lnTo>
                    <a:pt x="3451" y="265733"/>
                  </a:lnTo>
                  <a:lnTo>
                    <a:pt x="789" y="212376"/>
                  </a:lnTo>
                  <a:lnTo>
                    <a:pt x="0" y="153282"/>
                  </a:lnTo>
                  <a:lnTo>
                    <a:pt x="936" y="99378"/>
                  </a:lnTo>
                  <a:lnTo>
                    <a:pt x="5301" y="68134"/>
                  </a:lnTo>
                  <a:lnTo>
                    <a:pt x="12782" y="55591"/>
                  </a:lnTo>
                  <a:lnTo>
                    <a:pt x="66270" y="10902"/>
                  </a:lnTo>
                  <a:lnTo>
                    <a:pt x="88540" y="2295"/>
                  </a:lnTo>
                  <a:lnTo>
                    <a:pt x="101030" y="0"/>
                  </a:lnTo>
                  <a:lnTo>
                    <a:pt x="124266" y="3689"/>
                  </a:lnTo>
                  <a:lnTo>
                    <a:pt x="135376" y="7948"/>
                  </a:lnTo>
                  <a:lnTo>
                    <a:pt x="143952" y="15467"/>
                  </a:lnTo>
                  <a:lnTo>
                    <a:pt x="182659" y="74500"/>
                  </a:lnTo>
                  <a:lnTo>
                    <a:pt x="207216" y="137850"/>
                  </a:lnTo>
                  <a:lnTo>
                    <a:pt x="219871" y="193982"/>
                  </a:lnTo>
                  <a:lnTo>
                    <a:pt x="227910" y="247658"/>
                  </a:lnTo>
                  <a:lnTo>
                    <a:pt x="230292" y="294368"/>
                  </a:lnTo>
                  <a:lnTo>
                    <a:pt x="231295" y="3323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326912" y="2521060"/>
              <a:ext cx="399007" cy="649900"/>
            </a:xfrm>
            <a:custGeom>
              <a:avLst/>
              <a:gdLst/>
              <a:ahLst/>
              <a:cxnLst/>
              <a:rect l="0" t="0" r="0" b="0"/>
              <a:pathLst>
                <a:path w="399007" h="649900">
                  <a:moveTo>
                    <a:pt x="179285" y="16307"/>
                  </a:moveTo>
                  <a:lnTo>
                    <a:pt x="168539" y="42694"/>
                  </a:lnTo>
                  <a:lnTo>
                    <a:pt x="136405" y="99620"/>
                  </a:lnTo>
                  <a:lnTo>
                    <a:pt x="103354" y="150874"/>
                  </a:lnTo>
                  <a:lnTo>
                    <a:pt x="58238" y="208839"/>
                  </a:lnTo>
                  <a:lnTo>
                    <a:pt x="30335" y="232711"/>
                  </a:lnTo>
                  <a:lnTo>
                    <a:pt x="21493" y="235446"/>
                  </a:lnTo>
                  <a:lnTo>
                    <a:pt x="13259" y="234929"/>
                  </a:lnTo>
                  <a:lnTo>
                    <a:pt x="5430" y="232245"/>
                  </a:lnTo>
                  <a:lnTo>
                    <a:pt x="1380" y="224607"/>
                  </a:lnTo>
                  <a:lnTo>
                    <a:pt x="0" y="200522"/>
                  </a:lnTo>
                  <a:lnTo>
                    <a:pt x="9816" y="137400"/>
                  </a:lnTo>
                  <a:lnTo>
                    <a:pt x="33072" y="77965"/>
                  </a:lnTo>
                  <a:lnTo>
                    <a:pt x="65785" y="37066"/>
                  </a:lnTo>
                  <a:lnTo>
                    <a:pt x="101332" y="11280"/>
                  </a:lnTo>
                  <a:lnTo>
                    <a:pt x="147089" y="0"/>
                  </a:lnTo>
                  <a:lnTo>
                    <a:pt x="177453" y="3600"/>
                  </a:lnTo>
                  <a:lnTo>
                    <a:pt x="235075" y="24976"/>
                  </a:lnTo>
                  <a:lnTo>
                    <a:pt x="266265" y="44872"/>
                  </a:lnTo>
                  <a:lnTo>
                    <a:pt x="290324" y="71174"/>
                  </a:lnTo>
                  <a:lnTo>
                    <a:pt x="306682" y="106784"/>
                  </a:lnTo>
                  <a:lnTo>
                    <a:pt x="307759" y="152560"/>
                  </a:lnTo>
                  <a:lnTo>
                    <a:pt x="295080" y="197578"/>
                  </a:lnTo>
                  <a:lnTo>
                    <a:pt x="265327" y="234964"/>
                  </a:lnTo>
                  <a:lnTo>
                    <a:pt x="214521" y="269462"/>
                  </a:lnTo>
                  <a:lnTo>
                    <a:pt x="158708" y="292696"/>
                  </a:lnTo>
                  <a:lnTo>
                    <a:pt x="153869" y="291813"/>
                  </a:lnTo>
                  <a:lnTo>
                    <a:pt x="152982" y="287716"/>
                  </a:lnTo>
                  <a:lnTo>
                    <a:pt x="154731" y="281474"/>
                  </a:lnTo>
                  <a:lnTo>
                    <a:pt x="166032" y="268300"/>
                  </a:lnTo>
                  <a:lnTo>
                    <a:pt x="183923" y="255816"/>
                  </a:lnTo>
                  <a:lnTo>
                    <a:pt x="207473" y="246368"/>
                  </a:lnTo>
                  <a:lnTo>
                    <a:pt x="230417" y="244509"/>
                  </a:lnTo>
                  <a:lnTo>
                    <a:pt x="273743" y="252847"/>
                  </a:lnTo>
                  <a:lnTo>
                    <a:pt x="305538" y="273566"/>
                  </a:lnTo>
                  <a:lnTo>
                    <a:pt x="359725" y="329088"/>
                  </a:lnTo>
                  <a:lnTo>
                    <a:pt x="384697" y="368426"/>
                  </a:lnTo>
                  <a:lnTo>
                    <a:pt x="395735" y="415307"/>
                  </a:lnTo>
                  <a:lnTo>
                    <a:pt x="399006" y="471831"/>
                  </a:lnTo>
                  <a:lnTo>
                    <a:pt x="394386" y="516266"/>
                  </a:lnTo>
                  <a:lnTo>
                    <a:pt x="372769" y="571126"/>
                  </a:lnTo>
                  <a:lnTo>
                    <a:pt x="344628" y="610677"/>
                  </a:lnTo>
                  <a:lnTo>
                    <a:pt x="320231" y="629862"/>
                  </a:lnTo>
                  <a:lnTo>
                    <a:pt x="274598" y="648227"/>
                  </a:lnTo>
                  <a:lnTo>
                    <a:pt x="218444" y="649899"/>
                  </a:lnTo>
                  <a:lnTo>
                    <a:pt x="168531" y="642986"/>
                  </a:lnTo>
                  <a:lnTo>
                    <a:pt x="112083" y="630169"/>
                  </a:lnTo>
                  <a:lnTo>
                    <a:pt x="73999" y="6164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822052" y="3105906"/>
              <a:ext cx="1" cy="42115"/>
            </a:xfrm>
            <a:custGeom>
              <a:avLst/>
              <a:gdLst/>
              <a:ahLst/>
              <a:cxnLst/>
              <a:rect l="0" t="0" r="0" b="0"/>
              <a:pathLst>
                <a:path w="1" h="42115">
                  <a:moveTo>
                    <a:pt x="0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948394" y="2484725"/>
              <a:ext cx="31445" cy="642239"/>
            </a:xfrm>
            <a:custGeom>
              <a:avLst/>
              <a:gdLst/>
              <a:ahLst/>
              <a:cxnLst/>
              <a:rect l="0" t="0" r="0" b="0"/>
              <a:pathLst>
                <a:path w="31445" h="642239">
                  <a:moveTo>
                    <a:pt x="0" y="0"/>
                  </a:moveTo>
                  <a:lnTo>
                    <a:pt x="0" y="54145"/>
                  </a:lnTo>
                  <a:lnTo>
                    <a:pt x="0" y="109091"/>
                  </a:lnTo>
                  <a:lnTo>
                    <a:pt x="7235" y="166175"/>
                  </a:lnTo>
                  <a:lnTo>
                    <a:pt x="10722" y="215483"/>
                  </a:lnTo>
                  <a:lnTo>
                    <a:pt x="17474" y="265968"/>
                  </a:lnTo>
                  <a:lnTo>
                    <a:pt x="23468" y="328661"/>
                  </a:lnTo>
                  <a:lnTo>
                    <a:pt x="29981" y="391434"/>
                  </a:lnTo>
                  <a:lnTo>
                    <a:pt x="31110" y="440284"/>
                  </a:lnTo>
                  <a:lnTo>
                    <a:pt x="31444" y="502981"/>
                  </a:lnTo>
                  <a:lnTo>
                    <a:pt x="28403" y="546421"/>
                  </a:lnTo>
                  <a:lnTo>
                    <a:pt x="23233" y="600980"/>
                  </a:lnTo>
                  <a:lnTo>
                    <a:pt x="21056" y="6422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387328" y="2874279"/>
              <a:ext cx="270596" cy="321826"/>
            </a:xfrm>
            <a:custGeom>
              <a:avLst/>
              <a:gdLst/>
              <a:ahLst/>
              <a:cxnLst/>
              <a:rect l="0" t="0" r="0" b="0"/>
              <a:pathLst>
                <a:path w="270596" h="321826">
                  <a:moveTo>
                    <a:pt x="224361" y="31586"/>
                  </a:moveTo>
                  <a:lnTo>
                    <a:pt x="180398" y="7867"/>
                  </a:lnTo>
                  <a:lnTo>
                    <a:pt x="157249" y="6616"/>
                  </a:lnTo>
                  <a:lnTo>
                    <a:pt x="104259" y="15345"/>
                  </a:lnTo>
                  <a:lnTo>
                    <a:pt x="68282" y="36132"/>
                  </a:lnTo>
                  <a:lnTo>
                    <a:pt x="33090" y="68532"/>
                  </a:lnTo>
                  <a:lnTo>
                    <a:pt x="2063" y="125431"/>
                  </a:lnTo>
                  <a:lnTo>
                    <a:pt x="0" y="150114"/>
                  </a:lnTo>
                  <a:lnTo>
                    <a:pt x="8207" y="209677"/>
                  </a:lnTo>
                  <a:lnTo>
                    <a:pt x="29499" y="267022"/>
                  </a:lnTo>
                  <a:lnTo>
                    <a:pt x="42609" y="286743"/>
                  </a:lnTo>
                  <a:lnTo>
                    <a:pt x="74322" y="310999"/>
                  </a:lnTo>
                  <a:lnTo>
                    <a:pt x="113354" y="321825"/>
                  </a:lnTo>
                  <a:lnTo>
                    <a:pt x="154555" y="319444"/>
                  </a:lnTo>
                  <a:lnTo>
                    <a:pt x="179298" y="304972"/>
                  </a:lnTo>
                  <a:lnTo>
                    <a:pt x="232161" y="252638"/>
                  </a:lnTo>
                  <a:lnTo>
                    <a:pt x="249549" y="219915"/>
                  </a:lnTo>
                  <a:lnTo>
                    <a:pt x="269604" y="159389"/>
                  </a:lnTo>
                  <a:lnTo>
                    <a:pt x="270595" y="137520"/>
                  </a:lnTo>
                  <a:lnTo>
                    <a:pt x="261700" y="83707"/>
                  </a:lnTo>
                  <a:lnTo>
                    <a:pt x="246473" y="45080"/>
                  </a:lnTo>
                  <a:lnTo>
                    <a:pt x="227143" y="16997"/>
                  </a:lnTo>
                  <a:lnTo>
                    <a:pt x="213509" y="7554"/>
                  </a:lnTo>
                  <a:lnTo>
                    <a:pt x="19277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655420" y="2868877"/>
              <a:ext cx="240539" cy="291489"/>
            </a:xfrm>
            <a:custGeom>
              <a:avLst/>
              <a:gdLst/>
              <a:ahLst/>
              <a:cxnLst/>
              <a:rect l="0" t="0" r="0" b="0"/>
              <a:pathLst>
                <a:path w="240539" h="291489">
                  <a:moveTo>
                    <a:pt x="19440" y="100159"/>
                  </a:moveTo>
                  <a:lnTo>
                    <a:pt x="34094" y="155300"/>
                  </a:lnTo>
                  <a:lnTo>
                    <a:pt x="44189" y="203715"/>
                  </a:lnTo>
                  <a:lnTo>
                    <a:pt x="55741" y="262901"/>
                  </a:lnTo>
                  <a:lnTo>
                    <a:pt x="53901" y="287132"/>
                  </a:lnTo>
                  <a:lnTo>
                    <a:pt x="50603" y="291488"/>
                  </a:lnTo>
                  <a:lnTo>
                    <a:pt x="46064" y="290883"/>
                  </a:lnTo>
                  <a:lnTo>
                    <a:pt x="40699" y="286970"/>
                  </a:lnTo>
                  <a:lnTo>
                    <a:pt x="27559" y="264695"/>
                  </a:lnTo>
                  <a:lnTo>
                    <a:pt x="6572" y="210086"/>
                  </a:lnTo>
                  <a:lnTo>
                    <a:pt x="0" y="149905"/>
                  </a:lnTo>
                  <a:lnTo>
                    <a:pt x="1981" y="99301"/>
                  </a:lnTo>
                  <a:lnTo>
                    <a:pt x="13097" y="53501"/>
                  </a:lnTo>
                  <a:lnTo>
                    <a:pt x="31209" y="20824"/>
                  </a:lnTo>
                  <a:lnTo>
                    <a:pt x="37814" y="12174"/>
                  </a:lnTo>
                  <a:lnTo>
                    <a:pt x="57632" y="2563"/>
                  </a:lnTo>
                  <a:lnTo>
                    <a:pt x="69468" y="0"/>
                  </a:lnTo>
                  <a:lnTo>
                    <a:pt x="95097" y="3391"/>
                  </a:lnTo>
                  <a:lnTo>
                    <a:pt x="135833" y="21574"/>
                  </a:lnTo>
                  <a:lnTo>
                    <a:pt x="171300" y="49188"/>
                  </a:lnTo>
                  <a:lnTo>
                    <a:pt x="204245" y="84371"/>
                  </a:lnTo>
                  <a:lnTo>
                    <a:pt x="224877" y="137898"/>
                  </a:lnTo>
                  <a:lnTo>
                    <a:pt x="237098" y="197864"/>
                  </a:lnTo>
                  <a:lnTo>
                    <a:pt x="239519" y="242192"/>
                  </a:lnTo>
                  <a:lnTo>
                    <a:pt x="240538" y="2791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180895" y="2848812"/>
              <a:ext cx="314261" cy="330795"/>
            </a:xfrm>
            <a:custGeom>
              <a:avLst/>
              <a:gdLst/>
              <a:ahLst/>
              <a:cxnLst/>
              <a:rect l="0" t="0" r="0" b="0"/>
              <a:pathLst>
                <a:path w="314261" h="330795">
                  <a:moveTo>
                    <a:pt x="20389" y="99167"/>
                  </a:moveTo>
                  <a:lnTo>
                    <a:pt x="19219" y="148430"/>
                  </a:lnTo>
                  <a:lnTo>
                    <a:pt x="13154" y="198511"/>
                  </a:lnTo>
                  <a:lnTo>
                    <a:pt x="10836" y="249225"/>
                  </a:lnTo>
                  <a:lnTo>
                    <a:pt x="10294" y="279723"/>
                  </a:lnTo>
                  <a:lnTo>
                    <a:pt x="8980" y="283878"/>
                  </a:lnTo>
                  <a:lnTo>
                    <a:pt x="6934" y="280800"/>
                  </a:lnTo>
                  <a:lnTo>
                    <a:pt x="2711" y="261781"/>
                  </a:lnTo>
                  <a:lnTo>
                    <a:pt x="0" y="201912"/>
                  </a:lnTo>
                  <a:lnTo>
                    <a:pt x="2650" y="151057"/>
                  </a:lnTo>
                  <a:lnTo>
                    <a:pt x="14026" y="92649"/>
                  </a:lnTo>
                  <a:lnTo>
                    <a:pt x="29682" y="63830"/>
                  </a:lnTo>
                  <a:lnTo>
                    <a:pt x="45576" y="51096"/>
                  </a:lnTo>
                  <a:lnTo>
                    <a:pt x="54728" y="46063"/>
                  </a:lnTo>
                  <a:lnTo>
                    <a:pt x="63169" y="46217"/>
                  </a:lnTo>
                  <a:lnTo>
                    <a:pt x="71136" y="49829"/>
                  </a:lnTo>
                  <a:lnTo>
                    <a:pt x="86227" y="64371"/>
                  </a:lnTo>
                  <a:lnTo>
                    <a:pt x="106707" y="98866"/>
                  </a:lnTo>
                  <a:lnTo>
                    <a:pt x="128534" y="160681"/>
                  </a:lnTo>
                  <a:lnTo>
                    <a:pt x="132260" y="164743"/>
                  </a:lnTo>
                  <a:lnTo>
                    <a:pt x="135914" y="163941"/>
                  </a:lnTo>
                  <a:lnTo>
                    <a:pt x="139520" y="159897"/>
                  </a:lnTo>
                  <a:lnTo>
                    <a:pt x="148901" y="103944"/>
                  </a:lnTo>
                  <a:lnTo>
                    <a:pt x="161198" y="43958"/>
                  </a:lnTo>
                  <a:lnTo>
                    <a:pt x="171425" y="6770"/>
                  </a:lnTo>
                  <a:lnTo>
                    <a:pt x="177232" y="1304"/>
                  </a:lnTo>
                  <a:lnTo>
                    <a:pt x="184612" y="0"/>
                  </a:lnTo>
                  <a:lnTo>
                    <a:pt x="202172" y="4790"/>
                  </a:lnTo>
                  <a:lnTo>
                    <a:pt x="238921" y="26929"/>
                  </a:lnTo>
                  <a:lnTo>
                    <a:pt x="253215" y="41325"/>
                  </a:lnTo>
                  <a:lnTo>
                    <a:pt x="279581" y="99635"/>
                  </a:lnTo>
                  <a:lnTo>
                    <a:pt x="301105" y="162379"/>
                  </a:lnTo>
                  <a:lnTo>
                    <a:pt x="312059" y="210699"/>
                  </a:lnTo>
                  <a:lnTo>
                    <a:pt x="314260" y="258945"/>
                  </a:lnTo>
                  <a:lnTo>
                    <a:pt x="311793" y="300927"/>
                  </a:lnTo>
                  <a:lnTo>
                    <a:pt x="304659" y="3307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516483" y="2863074"/>
              <a:ext cx="221756" cy="303315"/>
            </a:xfrm>
            <a:custGeom>
              <a:avLst/>
              <a:gdLst/>
              <a:ahLst/>
              <a:cxnLst/>
              <a:rect l="0" t="0" r="0" b="0"/>
              <a:pathLst>
                <a:path w="221756" h="303315">
                  <a:moveTo>
                    <a:pt x="158584" y="179661"/>
                  </a:moveTo>
                  <a:lnTo>
                    <a:pt x="173238" y="117569"/>
                  </a:lnTo>
                  <a:lnTo>
                    <a:pt x="172155" y="79635"/>
                  </a:lnTo>
                  <a:lnTo>
                    <a:pt x="158835" y="44349"/>
                  </a:lnTo>
                  <a:lnTo>
                    <a:pt x="134482" y="17256"/>
                  </a:lnTo>
                  <a:lnTo>
                    <a:pt x="99450" y="0"/>
                  </a:lnTo>
                  <a:lnTo>
                    <a:pt x="73031" y="766"/>
                  </a:lnTo>
                  <a:lnTo>
                    <a:pt x="59434" y="4246"/>
                  </a:lnTo>
                  <a:lnTo>
                    <a:pt x="38089" y="20591"/>
                  </a:lnTo>
                  <a:lnTo>
                    <a:pt x="12917" y="59220"/>
                  </a:lnTo>
                  <a:lnTo>
                    <a:pt x="5321" y="74800"/>
                  </a:lnTo>
                  <a:lnTo>
                    <a:pt x="0" y="110830"/>
                  </a:lnTo>
                  <a:lnTo>
                    <a:pt x="3581" y="170575"/>
                  </a:lnTo>
                  <a:lnTo>
                    <a:pt x="12051" y="229612"/>
                  </a:lnTo>
                  <a:lnTo>
                    <a:pt x="25090" y="277910"/>
                  </a:lnTo>
                  <a:lnTo>
                    <a:pt x="30984" y="290784"/>
                  </a:lnTo>
                  <a:lnTo>
                    <a:pt x="39592" y="298197"/>
                  </a:lnTo>
                  <a:lnTo>
                    <a:pt x="50010" y="301969"/>
                  </a:lnTo>
                  <a:lnTo>
                    <a:pt x="61635" y="303314"/>
                  </a:lnTo>
                  <a:lnTo>
                    <a:pt x="70555" y="299531"/>
                  </a:lnTo>
                  <a:lnTo>
                    <a:pt x="83585" y="282850"/>
                  </a:lnTo>
                  <a:lnTo>
                    <a:pt x="108718" y="225607"/>
                  </a:lnTo>
                  <a:lnTo>
                    <a:pt x="121062" y="175207"/>
                  </a:lnTo>
                  <a:lnTo>
                    <a:pt x="125240" y="124399"/>
                  </a:lnTo>
                  <a:lnTo>
                    <a:pt x="125307" y="88548"/>
                  </a:lnTo>
                  <a:lnTo>
                    <a:pt x="123531" y="89673"/>
                  </a:lnTo>
                  <a:lnTo>
                    <a:pt x="121177" y="95103"/>
                  </a:lnTo>
                  <a:lnTo>
                    <a:pt x="121682" y="110494"/>
                  </a:lnTo>
                  <a:lnTo>
                    <a:pt x="134704" y="173673"/>
                  </a:lnTo>
                  <a:lnTo>
                    <a:pt x="151655" y="237104"/>
                  </a:lnTo>
                  <a:lnTo>
                    <a:pt x="167709" y="267132"/>
                  </a:lnTo>
                  <a:lnTo>
                    <a:pt x="176366" y="271900"/>
                  </a:lnTo>
                  <a:lnTo>
                    <a:pt x="198462" y="274079"/>
                  </a:lnTo>
                  <a:lnTo>
                    <a:pt x="211403" y="271148"/>
                  </a:lnTo>
                  <a:lnTo>
                    <a:pt x="221755" y="2638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790880" y="2969036"/>
              <a:ext cx="42116" cy="210571"/>
            </a:xfrm>
            <a:custGeom>
              <a:avLst/>
              <a:gdLst/>
              <a:ahLst/>
              <a:cxnLst/>
              <a:rect l="0" t="0" r="0" b="0"/>
              <a:pathLst>
                <a:path w="42116" h="210571">
                  <a:moveTo>
                    <a:pt x="0" y="0"/>
                  </a:moveTo>
                  <a:lnTo>
                    <a:pt x="14655" y="55141"/>
                  </a:lnTo>
                  <a:lnTo>
                    <a:pt x="27028" y="113274"/>
                  </a:lnTo>
                  <a:lnTo>
                    <a:pt x="33805" y="173630"/>
                  </a:lnTo>
                  <a:lnTo>
                    <a:pt x="42115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748767" y="280058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896165" y="2900770"/>
              <a:ext cx="221100" cy="268308"/>
            </a:xfrm>
            <a:custGeom>
              <a:avLst/>
              <a:gdLst/>
              <a:ahLst/>
              <a:cxnLst/>
              <a:rect l="0" t="0" r="0" b="0"/>
              <a:pathLst>
                <a:path w="221100" h="268308">
                  <a:moveTo>
                    <a:pt x="0" y="89323"/>
                  </a:moveTo>
                  <a:lnTo>
                    <a:pt x="5589" y="147940"/>
                  </a:lnTo>
                  <a:lnTo>
                    <a:pt x="25194" y="208179"/>
                  </a:lnTo>
                  <a:lnTo>
                    <a:pt x="33815" y="233395"/>
                  </a:lnTo>
                  <a:lnTo>
                    <a:pt x="35411" y="235674"/>
                  </a:lnTo>
                  <a:lnTo>
                    <a:pt x="26731" y="182367"/>
                  </a:lnTo>
                  <a:lnTo>
                    <a:pt x="17150" y="133399"/>
                  </a:lnTo>
                  <a:lnTo>
                    <a:pt x="4601" y="72856"/>
                  </a:lnTo>
                  <a:lnTo>
                    <a:pt x="2045" y="44180"/>
                  </a:lnTo>
                  <a:lnTo>
                    <a:pt x="4873" y="32321"/>
                  </a:lnTo>
                  <a:lnTo>
                    <a:pt x="17374" y="12906"/>
                  </a:lnTo>
                  <a:lnTo>
                    <a:pt x="37748" y="2717"/>
                  </a:lnTo>
                  <a:lnTo>
                    <a:pt x="49731" y="0"/>
                  </a:lnTo>
                  <a:lnTo>
                    <a:pt x="61231" y="1698"/>
                  </a:lnTo>
                  <a:lnTo>
                    <a:pt x="83366" y="12944"/>
                  </a:lnTo>
                  <a:lnTo>
                    <a:pt x="115558" y="39006"/>
                  </a:lnTo>
                  <a:lnTo>
                    <a:pt x="155244" y="94466"/>
                  </a:lnTo>
                  <a:lnTo>
                    <a:pt x="181951" y="152945"/>
                  </a:lnTo>
                  <a:lnTo>
                    <a:pt x="199970" y="208316"/>
                  </a:lnTo>
                  <a:lnTo>
                    <a:pt x="221099" y="2683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127792" y="2600538"/>
              <a:ext cx="105286" cy="579069"/>
            </a:xfrm>
            <a:custGeom>
              <a:avLst/>
              <a:gdLst/>
              <a:ahLst/>
              <a:cxnLst/>
              <a:rect l="0" t="0" r="0" b="0"/>
              <a:pathLst>
                <a:path w="105286" h="579069">
                  <a:moveTo>
                    <a:pt x="0" y="0"/>
                  </a:moveTo>
                  <a:lnTo>
                    <a:pt x="5590" y="62093"/>
                  </a:lnTo>
                  <a:lnTo>
                    <a:pt x="9554" y="113478"/>
                  </a:lnTo>
                  <a:lnTo>
                    <a:pt x="13455" y="168688"/>
                  </a:lnTo>
                  <a:lnTo>
                    <a:pt x="19555" y="224654"/>
                  </a:lnTo>
                  <a:lnTo>
                    <a:pt x="37379" y="272325"/>
                  </a:lnTo>
                  <a:lnTo>
                    <a:pt x="53709" y="323495"/>
                  </a:lnTo>
                  <a:lnTo>
                    <a:pt x="60369" y="375701"/>
                  </a:lnTo>
                  <a:lnTo>
                    <a:pt x="69853" y="437338"/>
                  </a:lnTo>
                  <a:lnTo>
                    <a:pt x="76060" y="491454"/>
                  </a:lnTo>
                  <a:lnTo>
                    <a:pt x="94964" y="554594"/>
                  </a:lnTo>
                  <a:lnTo>
                    <a:pt x="105285" y="5790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969865" y="2811108"/>
              <a:ext cx="326385" cy="73701"/>
            </a:xfrm>
            <a:custGeom>
              <a:avLst/>
              <a:gdLst/>
              <a:ahLst/>
              <a:cxnLst/>
              <a:rect l="0" t="0" r="0" b="0"/>
              <a:pathLst>
                <a:path w="326385" h="73701">
                  <a:moveTo>
                    <a:pt x="326384" y="0"/>
                  </a:moveTo>
                  <a:lnTo>
                    <a:pt x="298827" y="7236"/>
                  </a:lnTo>
                  <a:lnTo>
                    <a:pt x="245724" y="12998"/>
                  </a:lnTo>
                  <a:lnTo>
                    <a:pt x="199150" y="21789"/>
                  </a:lnTo>
                  <a:lnTo>
                    <a:pt x="145964" y="31803"/>
                  </a:lnTo>
                  <a:lnTo>
                    <a:pt x="90963" y="51256"/>
                  </a:lnTo>
                  <a:lnTo>
                    <a:pt x="31313" y="68053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264663" y="2871460"/>
              <a:ext cx="205630" cy="310652"/>
            </a:xfrm>
            <a:custGeom>
              <a:avLst/>
              <a:gdLst/>
              <a:ahLst/>
              <a:cxnLst/>
              <a:rect l="0" t="0" r="0" b="0"/>
              <a:pathLst>
                <a:path w="205630" h="310652">
                  <a:moveTo>
                    <a:pt x="0" y="97576"/>
                  </a:moveTo>
                  <a:lnTo>
                    <a:pt x="53027" y="121295"/>
                  </a:lnTo>
                  <a:lnTo>
                    <a:pt x="103238" y="136013"/>
                  </a:lnTo>
                  <a:lnTo>
                    <a:pt x="143153" y="144320"/>
                  </a:lnTo>
                  <a:lnTo>
                    <a:pt x="166569" y="142527"/>
                  </a:lnTo>
                  <a:lnTo>
                    <a:pt x="185555" y="134712"/>
                  </a:lnTo>
                  <a:lnTo>
                    <a:pt x="193893" y="129352"/>
                  </a:lnTo>
                  <a:lnTo>
                    <a:pt x="199452" y="119930"/>
                  </a:lnTo>
                  <a:lnTo>
                    <a:pt x="205629" y="93863"/>
                  </a:lnTo>
                  <a:lnTo>
                    <a:pt x="202135" y="65900"/>
                  </a:lnTo>
                  <a:lnTo>
                    <a:pt x="191613" y="40214"/>
                  </a:lnTo>
                  <a:lnTo>
                    <a:pt x="175239" y="20999"/>
                  </a:lnTo>
                  <a:lnTo>
                    <a:pt x="146289" y="2617"/>
                  </a:lnTo>
                  <a:lnTo>
                    <a:pt x="119609" y="0"/>
                  </a:lnTo>
                  <a:lnTo>
                    <a:pt x="91764" y="3906"/>
                  </a:lnTo>
                  <a:lnTo>
                    <a:pt x="71590" y="13441"/>
                  </a:lnTo>
                  <a:lnTo>
                    <a:pt x="41489" y="37552"/>
                  </a:lnTo>
                  <a:lnTo>
                    <a:pt x="27019" y="66219"/>
                  </a:lnTo>
                  <a:lnTo>
                    <a:pt x="15415" y="118701"/>
                  </a:lnTo>
                  <a:lnTo>
                    <a:pt x="15095" y="165056"/>
                  </a:lnTo>
                  <a:lnTo>
                    <a:pt x="25468" y="223339"/>
                  </a:lnTo>
                  <a:lnTo>
                    <a:pt x="40952" y="257151"/>
                  </a:lnTo>
                  <a:lnTo>
                    <a:pt x="60357" y="287577"/>
                  </a:lnTo>
                  <a:lnTo>
                    <a:pt x="80247" y="302124"/>
                  </a:lnTo>
                  <a:lnTo>
                    <a:pt x="92102" y="307641"/>
                  </a:lnTo>
                  <a:lnTo>
                    <a:pt x="117753" y="310651"/>
                  </a:lnTo>
                  <a:lnTo>
                    <a:pt x="157928" y="3081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498485" y="2939598"/>
              <a:ext cx="187319" cy="292711"/>
            </a:xfrm>
            <a:custGeom>
              <a:avLst/>
              <a:gdLst/>
              <a:ahLst/>
              <a:cxnLst/>
              <a:rect l="0" t="0" r="0" b="0"/>
              <a:pathLst>
                <a:path w="187319" h="292711">
                  <a:moveTo>
                    <a:pt x="8334" y="18909"/>
                  </a:moveTo>
                  <a:lnTo>
                    <a:pt x="0" y="67840"/>
                  </a:lnTo>
                  <a:lnTo>
                    <a:pt x="3828" y="126971"/>
                  </a:lnTo>
                  <a:lnTo>
                    <a:pt x="19193" y="189464"/>
                  </a:lnTo>
                  <a:lnTo>
                    <a:pt x="32965" y="249521"/>
                  </a:lnTo>
                  <a:lnTo>
                    <a:pt x="44611" y="292710"/>
                  </a:lnTo>
                  <a:lnTo>
                    <a:pt x="32080" y="234376"/>
                  </a:lnTo>
                  <a:lnTo>
                    <a:pt x="18700" y="175854"/>
                  </a:lnTo>
                  <a:lnTo>
                    <a:pt x="11405" y="116494"/>
                  </a:lnTo>
                  <a:lnTo>
                    <a:pt x="12363" y="64981"/>
                  </a:lnTo>
                  <a:lnTo>
                    <a:pt x="18313" y="35876"/>
                  </a:lnTo>
                  <a:lnTo>
                    <a:pt x="28757" y="11243"/>
                  </a:lnTo>
                  <a:lnTo>
                    <a:pt x="35986" y="4440"/>
                  </a:lnTo>
                  <a:lnTo>
                    <a:pt x="44316" y="1074"/>
                  </a:lnTo>
                  <a:lnTo>
                    <a:pt x="53379" y="0"/>
                  </a:lnTo>
                  <a:lnTo>
                    <a:pt x="72807" y="5046"/>
                  </a:lnTo>
                  <a:lnTo>
                    <a:pt x="82901" y="9667"/>
                  </a:lnTo>
                  <a:lnTo>
                    <a:pt x="100356" y="27280"/>
                  </a:lnTo>
                  <a:lnTo>
                    <a:pt x="130626" y="82304"/>
                  </a:lnTo>
                  <a:lnTo>
                    <a:pt x="152063" y="132320"/>
                  </a:lnTo>
                  <a:lnTo>
                    <a:pt x="171862" y="192047"/>
                  </a:lnTo>
                  <a:lnTo>
                    <a:pt x="187318" y="2400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761423" y="2903772"/>
              <a:ext cx="261293" cy="328477"/>
            </a:xfrm>
            <a:custGeom>
              <a:avLst/>
              <a:gdLst/>
              <a:ahLst/>
              <a:cxnLst/>
              <a:rect l="0" t="0" r="0" b="0"/>
              <a:pathLst>
                <a:path w="261293" h="328477">
                  <a:moveTo>
                    <a:pt x="92836" y="254777"/>
                  </a:moveTo>
                  <a:lnTo>
                    <a:pt x="104014" y="243599"/>
                  </a:lnTo>
                  <a:lnTo>
                    <a:pt x="127583" y="193644"/>
                  </a:lnTo>
                  <a:lnTo>
                    <a:pt x="139656" y="144506"/>
                  </a:lnTo>
                  <a:lnTo>
                    <a:pt x="141413" y="94072"/>
                  </a:lnTo>
                  <a:lnTo>
                    <a:pt x="128156" y="50143"/>
                  </a:lnTo>
                  <a:lnTo>
                    <a:pt x="115943" y="25788"/>
                  </a:lnTo>
                  <a:lnTo>
                    <a:pt x="99596" y="9505"/>
                  </a:lnTo>
                  <a:lnTo>
                    <a:pt x="90324" y="3524"/>
                  </a:lnTo>
                  <a:lnTo>
                    <a:pt x="70663" y="0"/>
                  </a:lnTo>
                  <a:lnTo>
                    <a:pt x="60506" y="697"/>
                  </a:lnTo>
                  <a:lnTo>
                    <a:pt x="51396" y="5842"/>
                  </a:lnTo>
                  <a:lnTo>
                    <a:pt x="27395" y="35439"/>
                  </a:lnTo>
                  <a:lnTo>
                    <a:pt x="7805" y="73844"/>
                  </a:lnTo>
                  <a:lnTo>
                    <a:pt x="0" y="134983"/>
                  </a:lnTo>
                  <a:lnTo>
                    <a:pt x="1768" y="193546"/>
                  </a:lnTo>
                  <a:lnTo>
                    <a:pt x="9701" y="249112"/>
                  </a:lnTo>
                  <a:lnTo>
                    <a:pt x="17282" y="277995"/>
                  </a:lnTo>
                  <a:lnTo>
                    <a:pt x="28451" y="298631"/>
                  </a:lnTo>
                  <a:lnTo>
                    <a:pt x="37045" y="303900"/>
                  </a:lnTo>
                  <a:lnTo>
                    <a:pt x="59070" y="306635"/>
                  </a:lnTo>
                  <a:lnTo>
                    <a:pt x="69156" y="302217"/>
                  </a:lnTo>
                  <a:lnTo>
                    <a:pt x="86601" y="284830"/>
                  </a:lnTo>
                  <a:lnTo>
                    <a:pt x="112610" y="233518"/>
                  </a:lnTo>
                  <a:lnTo>
                    <a:pt x="119171" y="209064"/>
                  </a:lnTo>
                  <a:lnTo>
                    <a:pt x="122866" y="157004"/>
                  </a:lnTo>
                  <a:lnTo>
                    <a:pt x="122791" y="106354"/>
                  </a:lnTo>
                  <a:lnTo>
                    <a:pt x="118627" y="80017"/>
                  </a:lnTo>
                  <a:lnTo>
                    <a:pt x="117049" y="77439"/>
                  </a:lnTo>
                  <a:lnTo>
                    <a:pt x="115296" y="90172"/>
                  </a:lnTo>
                  <a:lnTo>
                    <a:pt x="125530" y="147804"/>
                  </a:lnTo>
                  <a:lnTo>
                    <a:pt x="143285" y="201912"/>
                  </a:lnTo>
                  <a:lnTo>
                    <a:pt x="173761" y="264116"/>
                  </a:lnTo>
                  <a:lnTo>
                    <a:pt x="211219" y="308880"/>
                  </a:lnTo>
                  <a:lnTo>
                    <a:pt x="230848" y="319767"/>
                  </a:lnTo>
                  <a:lnTo>
                    <a:pt x="261292" y="3284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012915" y="2864151"/>
              <a:ext cx="199314" cy="373653"/>
            </a:xfrm>
            <a:custGeom>
              <a:avLst/>
              <a:gdLst/>
              <a:ahLst/>
              <a:cxnLst/>
              <a:rect l="0" t="0" r="0" b="0"/>
              <a:pathLst>
                <a:path w="199314" h="373653">
                  <a:moveTo>
                    <a:pt x="9800" y="83828"/>
                  </a:moveTo>
                  <a:lnTo>
                    <a:pt x="10970" y="134260"/>
                  </a:lnTo>
                  <a:lnTo>
                    <a:pt x="18205" y="192748"/>
                  </a:lnTo>
                  <a:lnTo>
                    <a:pt x="24454" y="237911"/>
                  </a:lnTo>
                  <a:lnTo>
                    <a:pt x="31131" y="282161"/>
                  </a:lnTo>
                  <a:lnTo>
                    <a:pt x="38347" y="343415"/>
                  </a:lnTo>
                  <a:lnTo>
                    <a:pt x="38865" y="371165"/>
                  </a:lnTo>
                  <a:lnTo>
                    <a:pt x="37366" y="373652"/>
                  </a:lnTo>
                  <a:lnTo>
                    <a:pt x="35196" y="371801"/>
                  </a:lnTo>
                  <a:lnTo>
                    <a:pt x="19976" y="309227"/>
                  </a:lnTo>
                  <a:lnTo>
                    <a:pt x="11810" y="258073"/>
                  </a:lnTo>
                  <a:lnTo>
                    <a:pt x="2961" y="202908"/>
                  </a:lnTo>
                  <a:lnTo>
                    <a:pt x="0" y="140712"/>
                  </a:lnTo>
                  <a:lnTo>
                    <a:pt x="5004" y="78297"/>
                  </a:lnTo>
                  <a:lnTo>
                    <a:pt x="13968" y="37605"/>
                  </a:lnTo>
                  <a:lnTo>
                    <a:pt x="26860" y="16101"/>
                  </a:lnTo>
                  <a:lnTo>
                    <a:pt x="35212" y="7091"/>
                  </a:lnTo>
                  <a:lnTo>
                    <a:pt x="45459" y="2255"/>
                  </a:lnTo>
                  <a:lnTo>
                    <a:pt x="69321" y="0"/>
                  </a:lnTo>
                  <a:lnTo>
                    <a:pt x="89286" y="6017"/>
                  </a:lnTo>
                  <a:lnTo>
                    <a:pt x="107128" y="18830"/>
                  </a:lnTo>
                  <a:lnTo>
                    <a:pt x="134564" y="51181"/>
                  </a:lnTo>
                  <a:lnTo>
                    <a:pt x="159576" y="104745"/>
                  </a:lnTo>
                  <a:lnTo>
                    <a:pt x="181666" y="168044"/>
                  </a:lnTo>
                  <a:lnTo>
                    <a:pt x="194615" y="219743"/>
                  </a:lnTo>
                  <a:lnTo>
                    <a:pt x="198385" y="281948"/>
                  </a:lnTo>
                  <a:lnTo>
                    <a:pt x="199130" y="339642"/>
                  </a:lnTo>
                  <a:lnTo>
                    <a:pt x="199313" y="3680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289776" y="2903566"/>
              <a:ext cx="164608" cy="370797"/>
            </a:xfrm>
            <a:custGeom>
              <a:avLst/>
              <a:gdLst/>
              <a:ahLst/>
              <a:cxnLst/>
              <a:rect l="0" t="0" r="0" b="0"/>
              <a:pathLst>
                <a:path w="164608" h="370797">
                  <a:moveTo>
                    <a:pt x="164607" y="86527"/>
                  </a:moveTo>
                  <a:lnTo>
                    <a:pt x="150035" y="35502"/>
                  </a:lnTo>
                  <a:lnTo>
                    <a:pt x="144364" y="24434"/>
                  </a:lnTo>
                  <a:lnTo>
                    <a:pt x="128704" y="9017"/>
                  </a:lnTo>
                  <a:lnTo>
                    <a:pt x="119615" y="3268"/>
                  </a:lnTo>
                  <a:lnTo>
                    <a:pt x="93918" y="0"/>
                  </a:lnTo>
                  <a:lnTo>
                    <a:pt x="78876" y="766"/>
                  </a:lnTo>
                  <a:lnTo>
                    <a:pt x="55925" y="10976"/>
                  </a:lnTo>
                  <a:lnTo>
                    <a:pt x="39095" y="27213"/>
                  </a:lnTo>
                  <a:lnTo>
                    <a:pt x="9143" y="87684"/>
                  </a:lnTo>
                  <a:lnTo>
                    <a:pt x="0" y="142632"/>
                  </a:lnTo>
                  <a:lnTo>
                    <a:pt x="2881" y="203366"/>
                  </a:lnTo>
                  <a:lnTo>
                    <a:pt x="15504" y="262725"/>
                  </a:lnTo>
                  <a:lnTo>
                    <a:pt x="39315" y="312057"/>
                  </a:lnTo>
                  <a:lnTo>
                    <a:pt x="72138" y="350615"/>
                  </a:lnTo>
                  <a:lnTo>
                    <a:pt x="95043" y="361826"/>
                  </a:lnTo>
                  <a:lnTo>
                    <a:pt x="154079" y="3707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538611" y="2974630"/>
              <a:ext cx="227094" cy="341847"/>
            </a:xfrm>
            <a:custGeom>
              <a:avLst/>
              <a:gdLst/>
              <a:ahLst/>
              <a:cxnLst/>
              <a:rect l="0" t="0" r="0" b="0"/>
              <a:pathLst>
                <a:path w="227094" h="341847">
                  <a:moveTo>
                    <a:pt x="0" y="141805"/>
                  </a:moveTo>
                  <a:lnTo>
                    <a:pt x="57264" y="144924"/>
                  </a:lnTo>
                  <a:lnTo>
                    <a:pt x="118156" y="150870"/>
                  </a:lnTo>
                  <a:lnTo>
                    <a:pt x="161092" y="146310"/>
                  </a:lnTo>
                  <a:lnTo>
                    <a:pt x="183120" y="137568"/>
                  </a:lnTo>
                  <a:lnTo>
                    <a:pt x="200710" y="124714"/>
                  </a:lnTo>
                  <a:lnTo>
                    <a:pt x="216326" y="107303"/>
                  </a:lnTo>
                  <a:lnTo>
                    <a:pt x="224826" y="84747"/>
                  </a:lnTo>
                  <a:lnTo>
                    <a:pt x="227093" y="72180"/>
                  </a:lnTo>
                  <a:lnTo>
                    <a:pt x="225095" y="60294"/>
                  </a:lnTo>
                  <a:lnTo>
                    <a:pt x="213516" y="37727"/>
                  </a:lnTo>
                  <a:lnTo>
                    <a:pt x="181677" y="10881"/>
                  </a:lnTo>
                  <a:lnTo>
                    <a:pt x="152885" y="1728"/>
                  </a:lnTo>
                  <a:lnTo>
                    <a:pt x="120591" y="0"/>
                  </a:lnTo>
                  <a:lnTo>
                    <a:pt x="86741" y="7031"/>
                  </a:lnTo>
                  <a:lnTo>
                    <a:pt x="45978" y="29732"/>
                  </a:lnTo>
                  <a:lnTo>
                    <a:pt x="29014" y="48711"/>
                  </a:lnTo>
                  <a:lnTo>
                    <a:pt x="22852" y="58685"/>
                  </a:lnTo>
                  <a:lnTo>
                    <a:pt x="14180" y="106258"/>
                  </a:lnTo>
                  <a:lnTo>
                    <a:pt x="17200" y="164808"/>
                  </a:lnTo>
                  <a:lnTo>
                    <a:pt x="31041" y="224597"/>
                  </a:lnTo>
                  <a:lnTo>
                    <a:pt x="62024" y="280948"/>
                  </a:lnTo>
                  <a:lnTo>
                    <a:pt x="79039" y="299573"/>
                  </a:lnTo>
                  <a:lnTo>
                    <a:pt x="116096" y="322042"/>
                  </a:lnTo>
                  <a:lnTo>
                    <a:pt x="171068" y="337587"/>
                  </a:lnTo>
                  <a:lnTo>
                    <a:pt x="200042" y="3418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180642" y="3432290"/>
              <a:ext cx="758053" cy="689862"/>
            </a:xfrm>
            <a:custGeom>
              <a:avLst/>
              <a:gdLst/>
              <a:ahLst/>
              <a:cxnLst/>
              <a:rect l="0" t="0" r="0" b="0"/>
              <a:pathLst>
                <a:path w="758053" h="689862">
                  <a:moveTo>
                    <a:pt x="0" y="0"/>
                  </a:moveTo>
                  <a:lnTo>
                    <a:pt x="7236" y="28725"/>
                  </a:lnTo>
                  <a:lnTo>
                    <a:pt x="12998" y="88992"/>
                  </a:lnTo>
                  <a:lnTo>
                    <a:pt x="25055" y="141321"/>
                  </a:lnTo>
                  <a:lnTo>
                    <a:pt x="35240" y="188362"/>
                  </a:lnTo>
                  <a:lnTo>
                    <a:pt x="40077" y="239345"/>
                  </a:lnTo>
                  <a:lnTo>
                    <a:pt x="47100" y="285906"/>
                  </a:lnTo>
                  <a:lnTo>
                    <a:pt x="51000" y="340516"/>
                  </a:lnTo>
                  <a:lnTo>
                    <a:pt x="57745" y="389972"/>
                  </a:lnTo>
                  <a:lnTo>
                    <a:pt x="61564" y="439851"/>
                  </a:lnTo>
                  <a:lnTo>
                    <a:pt x="68284" y="491675"/>
                  </a:lnTo>
                  <a:lnTo>
                    <a:pt x="72096" y="538485"/>
                  </a:lnTo>
                  <a:lnTo>
                    <a:pt x="73225" y="593169"/>
                  </a:lnTo>
                  <a:lnTo>
                    <a:pt x="67970" y="637058"/>
                  </a:lnTo>
                  <a:lnTo>
                    <a:pt x="65201" y="642294"/>
                  </a:lnTo>
                  <a:lnTo>
                    <a:pt x="62185" y="642275"/>
                  </a:lnTo>
                  <a:lnTo>
                    <a:pt x="59004" y="638753"/>
                  </a:lnTo>
                  <a:lnTo>
                    <a:pt x="53480" y="578493"/>
                  </a:lnTo>
                  <a:lnTo>
                    <a:pt x="58397" y="517213"/>
                  </a:lnTo>
                  <a:lnTo>
                    <a:pt x="71803" y="458358"/>
                  </a:lnTo>
                  <a:lnTo>
                    <a:pt x="95769" y="414844"/>
                  </a:lnTo>
                  <a:lnTo>
                    <a:pt x="110414" y="399624"/>
                  </a:lnTo>
                  <a:lnTo>
                    <a:pt x="128622" y="388960"/>
                  </a:lnTo>
                  <a:lnTo>
                    <a:pt x="148413" y="386561"/>
                  </a:lnTo>
                  <a:lnTo>
                    <a:pt x="158604" y="387559"/>
                  </a:lnTo>
                  <a:lnTo>
                    <a:pt x="179284" y="398026"/>
                  </a:lnTo>
                  <a:lnTo>
                    <a:pt x="207539" y="423650"/>
                  </a:lnTo>
                  <a:lnTo>
                    <a:pt x="230729" y="459708"/>
                  </a:lnTo>
                  <a:lnTo>
                    <a:pt x="253936" y="513116"/>
                  </a:lnTo>
                  <a:lnTo>
                    <a:pt x="269786" y="560970"/>
                  </a:lnTo>
                  <a:lnTo>
                    <a:pt x="279458" y="612310"/>
                  </a:lnTo>
                  <a:lnTo>
                    <a:pt x="282131" y="643365"/>
                  </a:lnTo>
                  <a:lnTo>
                    <a:pt x="284014" y="648838"/>
                  </a:lnTo>
                  <a:lnTo>
                    <a:pt x="286438" y="647808"/>
                  </a:lnTo>
                  <a:lnTo>
                    <a:pt x="305517" y="590431"/>
                  </a:lnTo>
                  <a:lnTo>
                    <a:pt x="324991" y="547647"/>
                  </a:lnTo>
                  <a:lnTo>
                    <a:pt x="359774" y="513806"/>
                  </a:lnTo>
                  <a:lnTo>
                    <a:pt x="400440" y="487711"/>
                  </a:lnTo>
                  <a:lnTo>
                    <a:pt x="460008" y="459975"/>
                  </a:lnTo>
                  <a:lnTo>
                    <a:pt x="482869" y="450878"/>
                  </a:lnTo>
                  <a:lnTo>
                    <a:pt x="498488" y="436697"/>
                  </a:lnTo>
                  <a:lnTo>
                    <a:pt x="504291" y="428001"/>
                  </a:lnTo>
                  <a:lnTo>
                    <a:pt x="505820" y="418695"/>
                  </a:lnTo>
                  <a:lnTo>
                    <a:pt x="501280" y="398996"/>
                  </a:lnTo>
                  <a:lnTo>
                    <a:pt x="495623" y="391170"/>
                  </a:lnTo>
                  <a:lnTo>
                    <a:pt x="479980" y="379354"/>
                  </a:lnTo>
                  <a:lnTo>
                    <a:pt x="445853" y="366125"/>
                  </a:lnTo>
                  <a:lnTo>
                    <a:pt x="419646" y="367833"/>
                  </a:lnTo>
                  <a:lnTo>
                    <a:pt x="393570" y="377561"/>
                  </a:lnTo>
                  <a:lnTo>
                    <a:pt x="343030" y="416744"/>
                  </a:lnTo>
                  <a:lnTo>
                    <a:pt x="320138" y="455192"/>
                  </a:lnTo>
                  <a:lnTo>
                    <a:pt x="309715" y="509218"/>
                  </a:lnTo>
                  <a:lnTo>
                    <a:pt x="312217" y="564090"/>
                  </a:lnTo>
                  <a:lnTo>
                    <a:pt x="331947" y="625459"/>
                  </a:lnTo>
                  <a:lnTo>
                    <a:pt x="344844" y="649989"/>
                  </a:lnTo>
                  <a:lnTo>
                    <a:pt x="364613" y="669470"/>
                  </a:lnTo>
                  <a:lnTo>
                    <a:pt x="388998" y="683587"/>
                  </a:lnTo>
                  <a:lnTo>
                    <a:pt x="415434" y="689861"/>
                  </a:lnTo>
                  <a:lnTo>
                    <a:pt x="451035" y="687804"/>
                  </a:lnTo>
                  <a:lnTo>
                    <a:pt x="489399" y="668607"/>
                  </a:lnTo>
                  <a:lnTo>
                    <a:pt x="519224" y="640693"/>
                  </a:lnTo>
                  <a:lnTo>
                    <a:pt x="549093" y="591414"/>
                  </a:lnTo>
                  <a:lnTo>
                    <a:pt x="571337" y="528282"/>
                  </a:lnTo>
                  <a:lnTo>
                    <a:pt x="587956" y="500979"/>
                  </a:lnTo>
                  <a:lnTo>
                    <a:pt x="604075" y="488599"/>
                  </a:lnTo>
                  <a:lnTo>
                    <a:pt x="624107" y="480368"/>
                  </a:lnTo>
                  <a:lnTo>
                    <a:pt x="683120" y="469060"/>
                  </a:lnTo>
                  <a:lnTo>
                    <a:pt x="709984" y="453796"/>
                  </a:lnTo>
                  <a:lnTo>
                    <a:pt x="732761" y="434455"/>
                  </a:lnTo>
                  <a:lnTo>
                    <a:pt x="748739" y="408317"/>
                  </a:lnTo>
                  <a:lnTo>
                    <a:pt x="749503" y="398553"/>
                  </a:lnTo>
                  <a:lnTo>
                    <a:pt x="744114" y="378346"/>
                  </a:lnTo>
                  <a:lnTo>
                    <a:pt x="730800" y="360786"/>
                  </a:lnTo>
                  <a:lnTo>
                    <a:pt x="722337" y="352828"/>
                  </a:lnTo>
                  <a:lnTo>
                    <a:pt x="700455" y="343986"/>
                  </a:lnTo>
                  <a:lnTo>
                    <a:pt x="648279" y="338309"/>
                  </a:lnTo>
                  <a:lnTo>
                    <a:pt x="606854" y="348504"/>
                  </a:lnTo>
                  <a:lnTo>
                    <a:pt x="576122" y="366343"/>
                  </a:lnTo>
                  <a:lnTo>
                    <a:pt x="546609" y="392036"/>
                  </a:lnTo>
                  <a:lnTo>
                    <a:pt x="532276" y="417954"/>
                  </a:lnTo>
                  <a:lnTo>
                    <a:pt x="520750" y="465429"/>
                  </a:lnTo>
                  <a:lnTo>
                    <a:pt x="520454" y="516541"/>
                  </a:lnTo>
                  <a:lnTo>
                    <a:pt x="527281" y="550108"/>
                  </a:lnTo>
                  <a:lnTo>
                    <a:pt x="557140" y="603546"/>
                  </a:lnTo>
                  <a:lnTo>
                    <a:pt x="574001" y="621532"/>
                  </a:lnTo>
                  <a:lnTo>
                    <a:pt x="609802" y="643642"/>
                  </a:lnTo>
                  <a:lnTo>
                    <a:pt x="636401" y="653781"/>
                  </a:lnTo>
                  <a:lnTo>
                    <a:pt x="677683" y="654887"/>
                  </a:lnTo>
                  <a:lnTo>
                    <a:pt x="713963" y="647806"/>
                  </a:lnTo>
                  <a:lnTo>
                    <a:pt x="758052" y="6211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075565" y="3611274"/>
              <a:ext cx="31586" cy="652768"/>
            </a:xfrm>
            <a:custGeom>
              <a:avLst/>
              <a:gdLst/>
              <a:ahLst/>
              <a:cxnLst/>
              <a:rect l="0" t="0" r="0" b="0"/>
              <a:pathLst>
                <a:path w="31586" h="652768">
                  <a:moveTo>
                    <a:pt x="0" y="0"/>
                  </a:moveTo>
                  <a:lnTo>
                    <a:pt x="0" y="55329"/>
                  </a:lnTo>
                  <a:lnTo>
                    <a:pt x="0" y="118078"/>
                  </a:lnTo>
                  <a:lnTo>
                    <a:pt x="0" y="172246"/>
                  </a:lnTo>
                  <a:lnTo>
                    <a:pt x="3119" y="229631"/>
                  </a:lnTo>
                  <a:lnTo>
                    <a:pt x="8333" y="289917"/>
                  </a:lnTo>
                  <a:lnTo>
                    <a:pt x="12998" y="353403"/>
                  </a:lnTo>
                  <a:lnTo>
                    <a:pt x="18669" y="412379"/>
                  </a:lnTo>
                  <a:lnTo>
                    <a:pt x="20349" y="471187"/>
                  </a:lnTo>
                  <a:lnTo>
                    <a:pt x="23967" y="522537"/>
                  </a:lnTo>
                  <a:lnTo>
                    <a:pt x="29328" y="573626"/>
                  </a:lnTo>
                  <a:lnTo>
                    <a:pt x="30916" y="620739"/>
                  </a:lnTo>
                  <a:lnTo>
                    <a:pt x="31585" y="6527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864995" y="3769202"/>
              <a:ext cx="431669" cy="178985"/>
            </a:xfrm>
            <a:custGeom>
              <a:avLst/>
              <a:gdLst/>
              <a:ahLst/>
              <a:cxnLst/>
              <a:rect l="0" t="0" r="0" b="0"/>
              <a:pathLst>
                <a:path w="431669" h="178985">
                  <a:moveTo>
                    <a:pt x="431668" y="178984"/>
                  </a:moveTo>
                  <a:lnTo>
                    <a:pt x="376009" y="136322"/>
                  </a:lnTo>
                  <a:lnTo>
                    <a:pt x="323646" y="101703"/>
                  </a:lnTo>
                  <a:lnTo>
                    <a:pt x="264405" y="73685"/>
                  </a:lnTo>
                  <a:lnTo>
                    <a:pt x="201706" y="45620"/>
                  </a:lnTo>
                  <a:lnTo>
                    <a:pt x="150361" y="30155"/>
                  </a:lnTo>
                  <a:lnTo>
                    <a:pt x="98103" y="18163"/>
                  </a:lnTo>
                  <a:lnTo>
                    <a:pt x="38789" y="48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2014-10-20T16:20:27Z</dcterms:created>
  <dcterms:modified xsi:type="dcterms:W3CDTF">2014-10-20T16:20:50Z</dcterms:modified>
</cp:coreProperties>
</file>